
<file path=[Content_Types].xml><?xml version="1.0" encoding="utf-8"?>
<Types xmlns="http://schemas.openxmlformats.org/package/2006/content-types">
  <Default Extension="png" ContentType="image/png"/>
  <Default Extension="MOV" ContentType="video/quicktime"/>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heme/theme2.xml" ContentType="application/vnd.openxmlformats-officedocument.theme+xml"/>
  <Override PartName="/ppt/tags/tag63.xml" ContentType="application/vnd.openxmlformats-officedocument.presentationml.tags+xml"/>
  <Override PartName="/ppt/tags/tag64.xml" ContentType="application/vnd.openxmlformats-officedocument.presentationml.tags+xml"/>
  <Override PartName="/ppt/notesSlides/notesSlide1.xml" ContentType="application/vnd.openxmlformats-officedocument.presentationml.notesSlide+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notesSlides/notesSlide2.xml" ContentType="application/vnd.openxmlformats-officedocument.presentationml.notesSlide+xml"/>
  <Override PartName="/ppt/tags/tag68.xml" ContentType="application/vnd.openxmlformats-officedocument.presentationml.tags+xml"/>
  <Override PartName="/ppt/tags/tag69.xml" ContentType="application/vnd.openxmlformats-officedocument.presentationml.tags+xml"/>
  <Override PartName="/ppt/notesSlides/notesSlide3.xml" ContentType="application/vnd.openxmlformats-officedocument.presentationml.notesSlide+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notesSlides/notesSlide4.xml" ContentType="application/vnd.openxmlformats-officedocument.presentationml.notesSlide+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notesSlides/notesSlide5.xml" ContentType="application/vnd.openxmlformats-officedocument.presentationml.notesSlide+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notesSlides/notesSlide6.xml" ContentType="application/vnd.openxmlformats-officedocument.presentationml.notesSlide+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notesSlides/notesSlide7.xml" ContentType="application/vnd.openxmlformats-officedocument.presentationml.notesSlide+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notesSlides/notesSlide8.xml" ContentType="application/vnd.openxmlformats-officedocument.presentationml.notesSlide+xml"/>
  <Override PartName="/ppt/tags/tag97.xml" ContentType="application/vnd.openxmlformats-officedocument.presentationml.tags+xml"/>
  <Override PartName="/ppt/notesSlides/notesSlide9.xml" ContentType="application/vnd.openxmlformats-officedocument.presentationml.notesSlide+xml"/>
  <Override PartName="/ppt/tags/tag98.xml" ContentType="application/vnd.openxmlformats-officedocument.presentationml.tags+xml"/>
  <Override PartName="/ppt/notesSlides/notesSlide10.xml" ContentType="application/vnd.openxmlformats-officedocument.presentationml.notesSlide+xml"/>
  <Override PartName="/ppt/tags/tag99.xml" ContentType="application/vnd.openxmlformats-officedocument.presentationml.tags+xml"/>
  <Override PartName="/ppt/notesSlides/notesSlide11.xml" ContentType="application/vnd.openxmlformats-officedocument.presentationml.notesSlide+xml"/>
  <Override PartName="/ppt/tags/tag100.xml" ContentType="application/vnd.openxmlformats-officedocument.presentationml.tags+xml"/>
  <Override PartName="/ppt/notesSlides/notesSlide12.xml" ContentType="application/vnd.openxmlformats-officedocument.presentationml.notesSlide+xml"/>
  <Override PartName="/ppt/tags/tag101.xml" ContentType="application/vnd.openxmlformats-officedocument.presentationml.tags+xml"/>
  <Override PartName="/ppt/notesSlides/notesSlide13.xml" ContentType="application/vnd.openxmlformats-officedocument.presentationml.notesSlide+xml"/>
  <Override PartName="/ppt/tags/tag10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2"/>
  </p:notesMasterIdLst>
  <p:sldIdLst>
    <p:sldId id="256" r:id="rId2"/>
    <p:sldId id="275" r:id="rId3"/>
    <p:sldId id="359" r:id="rId4"/>
    <p:sldId id="276" r:id="rId5"/>
    <p:sldId id="277" r:id="rId6"/>
    <p:sldId id="258" r:id="rId7"/>
    <p:sldId id="360" r:id="rId8"/>
    <p:sldId id="339" r:id="rId9"/>
    <p:sldId id="361" r:id="rId10"/>
    <p:sldId id="280" r:id="rId11"/>
    <p:sldId id="362" r:id="rId12"/>
    <p:sldId id="369" r:id="rId13"/>
    <p:sldId id="370" r:id="rId14"/>
    <p:sldId id="363" r:id="rId15"/>
    <p:sldId id="364" r:id="rId16"/>
    <p:sldId id="366" r:id="rId17"/>
    <p:sldId id="365" r:id="rId18"/>
    <p:sldId id="367" r:id="rId19"/>
    <p:sldId id="368" r:id="rId20"/>
    <p:sldId id="371" r:id="rId21"/>
    <p:sldId id="372" r:id="rId22"/>
    <p:sldId id="373" r:id="rId23"/>
    <p:sldId id="374" r:id="rId24"/>
    <p:sldId id="375" r:id="rId25"/>
    <p:sldId id="376" r:id="rId26"/>
    <p:sldId id="377" r:id="rId27"/>
    <p:sldId id="378" r:id="rId28"/>
    <p:sldId id="379" r:id="rId29"/>
    <p:sldId id="380" r:id="rId30"/>
    <p:sldId id="381" r:id="rId31"/>
    <p:sldId id="292" r:id="rId32"/>
    <p:sldId id="337" r:id="rId33"/>
    <p:sldId id="382" r:id="rId34"/>
    <p:sldId id="330" r:id="rId35"/>
    <p:sldId id="358" r:id="rId36"/>
    <p:sldId id="333" r:id="rId37"/>
    <p:sldId id="356" r:id="rId38"/>
    <p:sldId id="332" r:id="rId39"/>
    <p:sldId id="357" r:id="rId40"/>
    <p:sldId id="274" r:id="rId4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78">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E7CF"/>
    <a:srgbClr val="D6EEED"/>
    <a:srgbClr val="93AFC8"/>
    <a:srgbClr val="D4E7CC"/>
    <a:srgbClr val="D7E9CE"/>
    <a:srgbClr val="FFFFFF"/>
    <a:srgbClr val="D4E6CB"/>
    <a:srgbClr val="D3D3D3"/>
    <a:srgbClr val="88CFCB"/>
    <a:srgbClr val="8BB5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76" autoAdjust="0"/>
    <p:restoredTop sz="88889" autoAdjust="0"/>
  </p:normalViewPr>
  <p:slideViewPr>
    <p:cSldViewPr snapToGrid="0">
      <p:cViewPr varScale="1">
        <p:scale>
          <a:sx n="61" d="100"/>
          <a:sy n="61" d="100"/>
        </p:scale>
        <p:origin x="1380" y="66"/>
      </p:cViewPr>
      <p:guideLst>
        <p:guide orient="horz" pos="2178"/>
        <p:guide pos="384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r">
              <a:defRPr sz="1200"/>
            </a:lvl1pPr>
          </a:lstStyle>
          <a:p>
            <a:endParaRPr lang="ar-S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l">
              <a:defRPr sz="1200"/>
            </a:lvl1pPr>
          </a:lstStyle>
          <a:p>
            <a:fld id="{0325A342-C403-4CDC-B1D5-62423CC224D2}" type="datetimeFigureOut">
              <a:rPr lang="ar-SA" smtClean="0"/>
              <a:t>24/10/43</a:t>
            </a:fld>
            <a:endParaRPr lang="ar-S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ar-S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r">
              <a:defRPr sz="1200"/>
            </a:lvl1pPr>
          </a:lstStyle>
          <a:p>
            <a:endParaRPr lang="ar-S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l">
              <a:defRPr sz="1200"/>
            </a:lvl1pPr>
          </a:lstStyle>
          <a:p>
            <a:fld id="{16F3339C-FB20-4C37-8713-B417D48C7413}" type="slidenum">
              <a:rPr lang="ar-SA" smtClean="0"/>
              <a:t>‹#›</a:t>
            </a:fld>
            <a:endParaRPr lang="ar-SA"/>
          </a:p>
        </p:txBody>
      </p:sp>
    </p:spTree>
    <p:extLst>
      <p:ext uri="{BB962C8B-B14F-4D97-AF65-F5344CB8AC3E}">
        <p14:creationId xmlns:p14="http://schemas.microsoft.com/office/powerpoint/2010/main" val="38105061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https://youtu.be/rqDy-P_mGMk</a:t>
            </a:r>
            <a:endParaRPr lang="ar-SA" dirty="0"/>
          </a:p>
        </p:txBody>
      </p:sp>
      <p:sp>
        <p:nvSpPr>
          <p:cNvPr id="4" name="Slide Number Placeholder 3"/>
          <p:cNvSpPr>
            <a:spLocks noGrp="1"/>
          </p:cNvSpPr>
          <p:nvPr>
            <p:ph type="sldNum" sz="quarter" idx="10"/>
          </p:nvPr>
        </p:nvSpPr>
        <p:spPr/>
        <p:txBody>
          <a:bodyPr/>
          <a:lstStyle/>
          <a:p>
            <a:fld id="{16F3339C-FB20-4C37-8713-B417D48C7413}" type="slidenum">
              <a:rPr lang="ar-SA" smtClean="0"/>
              <a:t>2</a:t>
            </a:fld>
            <a:endParaRPr lang="ar-SA"/>
          </a:p>
        </p:txBody>
      </p:sp>
    </p:spTree>
    <p:extLst>
      <p:ext uri="{BB962C8B-B14F-4D97-AF65-F5344CB8AC3E}">
        <p14:creationId xmlns:p14="http://schemas.microsoft.com/office/powerpoint/2010/main" val="36198363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SA" dirty="0"/>
          </a:p>
        </p:txBody>
      </p:sp>
      <p:sp>
        <p:nvSpPr>
          <p:cNvPr id="4" name="Slide Number Placeholder 3"/>
          <p:cNvSpPr>
            <a:spLocks noGrp="1"/>
          </p:cNvSpPr>
          <p:nvPr>
            <p:ph type="sldNum" sz="quarter" idx="10"/>
          </p:nvPr>
        </p:nvSpPr>
        <p:spPr/>
        <p:txBody>
          <a:bodyPr/>
          <a:lstStyle/>
          <a:p>
            <a:fld id="{16F3339C-FB20-4C37-8713-B417D48C7413}" type="slidenum">
              <a:rPr lang="ar-SA" smtClean="0"/>
              <a:t>36</a:t>
            </a:fld>
            <a:endParaRPr lang="ar-SA"/>
          </a:p>
        </p:txBody>
      </p:sp>
    </p:spTree>
    <p:extLst>
      <p:ext uri="{BB962C8B-B14F-4D97-AF65-F5344CB8AC3E}">
        <p14:creationId xmlns:p14="http://schemas.microsoft.com/office/powerpoint/2010/main" val="19043651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SA" dirty="0"/>
          </a:p>
        </p:txBody>
      </p:sp>
      <p:sp>
        <p:nvSpPr>
          <p:cNvPr id="4" name="Slide Number Placeholder 3"/>
          <p:cNvSpPr>
            <a:spLocks noGrp="1"/>
          </p:cNvSpPr>
          <p:nvPr>
            <p:ph type="sldNum" sz="quarter" idx="10"/>
          </p:nvPr>
        </p:nvSpPr>
        <p:spPr/>
        <p:txBody>
          <a:bodyPr/>
          <a:lstStyle/>
          <a:p>
            <a:fld id="{16F3339C-FB20-4C37-8713-B417D48C7413}" type="slidenum">
              <a:rPr lang="ar-SA" smtClean="0"/>
              <a:t>37</a:t>
            </a:fld>
            <a:endParaRPr lang="ar-SA"/>
          </a:p>
        </p:txBody>
      </p:sp>
    </p:spTree>
    <p:extLst>
      <p:ext uri="{BB962C8B-B14F-4D97-AF65-F5344CB8AC3E}">
        <p14:creationId xmlns:p14="http://schemas.microsoft.com/office/powerpoint/2010/main" val="3389801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SA" dirty="0"/>
          </a:p>
        </p:txBody>
      </p:sp>
      <p:sp>
        <p:nvSpPr>
          <p:cNvPr id="4" name="Slide Number Placeholder 3"/>
          <p:cNvSpPr>
            <a:spLocks noGrp="1"/>
          </p:cNvSpPr>
          <p:nvPr>
            <p:ph type="sldNum" sz="quarter" idx="10"/>
          </p:nvPr>
        </p:nvSpPr>
        <p:spPr/>
        <p:txBody>
          <a:bodyPr/>
          <a:lstStyle/>
          <a:p>
            <a:fld id="{16F3339C-FB20-4C37-8713-B417D48C7413}" type="slidenum">
              <a:rPr lang="ar-SA" smtClean="0"/>
              <a:t>38</a:t>
            </a:fld>
            <a:endParaRPr lang="ar-SA"/>
          </a:p>
        </p:txBody>
      </p:sp>
    </p:spTree>
    <p:extLst>
      <p:ext uri="{BB962C8B-B14F-4D97-AF65-F5344CB8AC3E}">
        <p14:creationId xmlns:p14="http://schemas.microsoft.com/office/powerpoint/2010/main" val="8812608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SA" dirty="0"/>
          </a:p>
        </p:txBody>
      </p:sp>
      <p:sp>
        <p:nvSpPr>
          <p:cNvPr id="4" name="Slide Number Placeholder 3"/>
          <p:cNvSpPr>
            <a:spLocks noGrp="1"/>
          </p:cNvSpPr>
          <p:nvPr>
            <p:ph type="sldNum" sz="quarter" idx="10"/>
          </p:nvPr>
        </p:nvSpPr>
        <p:spPr/>
        <p:txBody>
          <a:bodyPr/>
          <a:lstStyle/>
          <a:p>
            <a:fld id="{16F3339C-FB20-4C37-8713-B417D48C7413}" type="slidenum">
              <a:rPr lang="ar-SA" smtClean="0"/>
              <a:t>39</a:t>
            </a:fld>
            <a:endParaRPr lang="ar-SA"/>
          </a:p>
        </p:txBody>
      </p:sp>
    </p:spTree>
    <p:extLst>
      <p:ext uri="{BB962C8B-B14F-4D97-AF65-F5344CB8AC3E}">
        <p14:creationId xmlns:p14="http://schemas.microsoft.com/office/powerpoint/2010/main" val="41503139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SA" dirty="0"/>
          </a:p>
        </p:txBody>
      </p:sp>
      <p:sp>
        <p:nvSpPr>
          <p:cNvPr id="4" name="Slide Number Placeholder 3"/>
          <p:cNvSpPr>
            <a:spLocks noGrp="1"/>
          </p:cNvSpPr>
          <p:nvPr>
            <p:ph type="sldNum" sz="quarter" idx="10"/>
          </p:nvPr>
        </p:nvSpPr>
        <p:spPr/>
        <p:txBody>
          <a:bodyPr/>
          <a:lstStyle/>
          <a:p>
            <a:fld id="{16F3339C-FB20-4C37-8713-B417D48C7413}" type="slidenum">
              <a:rPr lang="ar-SA" smtClean="0"/>
              <a:t>5</a:t>
            </a:fld>
            <a:endParaRPr lang="ar-SA"/>
          </a:p>
        </p:txBody>
      </p:sp>
    </p:spTree>
    <p:extLst>
      <p:ext uri="{BB962C8B-B14F-4D97-AF65-F5344CB8AC3E}">
        <p14:creationId xmlns:p14="http://schemas.microsoft.com/office/powerpoint/2010/main" val="37713137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SA" dirty="0"/>
          </a:p>
        </p:txBody>
      </p:sp>
      <p:sp>
        <p:nvSpPr>
          <p:cNvPr id="4" name="Slide Number Placeholder 3"/>
          <p:cNvSpPr>
            <a:spLocks noGrp="1"/>
          </p:cNvSpPr>
          <p:nvPr>
            <p:ph type="sldNum" sz="quarter" idx="10"/>
          </p:nvPr>
        </p:nvSpPr>
        <p:spPr/>
        <p:txBody>
          <a:bodyPr/>
          <a:lstStyle/>
          <a:p>
            <a:fld id="{16F3339C-FB20-4C37-8713-B417D48C7413}" type="slidenum">
              <a:rPr lang="ar-SA" smtClean="0"/>
              <a:t>7</a:t>
            </a:fld>
            <a:endParaRPr lang="ar-SA"/>
          </a:p>
        </p:txBody>
      </p:sp>
    </p:spTree>
    <p:extLst>
      <p:ext uri="{BB962C8B-B14F-4D97-AF65-F5344CB8AC3E}">
        <p14:creationId xmlns:p14="http://schemas.microsoft.com/office/powerpoint/2010/main" val="4106614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SA" dirty="0"/>
          </a:p>
        </p:txBody>
      </p:sp>
      <p:sp>
        <p:nvSpPr>
          <p:cNvPr id="4" name="Slide Number Placeholder 3"/>
          <p:cNvSpPr>
            <a:spLocks noGrp="1"/>
          </p:cNvSpPr>
          <p:nvPr>
            <p:ph type="sldNum" sz="quarter" idx="10"/>
          </p:nvPr>
        </p:nvSpPr>
        <p:spPr/>
        <p:txBody>
          <a:bodyPr/>
          <a:lstStyle/>
          <a:p>
            <a:fld id="{16F3339C-FB20-4C37-8713-B417D48C7413}" type="slidenum">
              <a:rPr lang="ar-SA" smtClean="0"/>
              <a:t>10</a:t>
            </a:fld>
            <a:endParaRPr lang="ar-SA"/>
          </a:p>
        </p:txBody>
      </p:sp>
    </p:spTree>
    <p:extLst>
      <p:ext uri="{BB962C8B-B14F-4D97-AF65-F5344CB8AC3E}">
        <p14:creationId xmlns:p14="http://schemas.microsoft.com/office/powerpoint/2010/main" val="39435178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SA" dirty="0"/>
          </a:p>
        </p:txBody>
      </p:sp>
      <p:sp>
        <p:nvSpPr>
          <p:cNvPr id="4" name="Slide Number Placeholder 3"/>
          <p:cNvSpPr>
            <a:spLocks noGrp="1"/>
          </p:cNvSpPr>
          <p:nvPr>
            <p:ph type="sldNum" sz="quarter" idx="10"/>
          </p:nvPr>
        </p:nvSpPr>
        <p:spPr/>
        <p:txBody>
          <a:bodyPr/>
          <a:lstStyle/>
          <a:p>
            <a:fld id="{16F3339C-FB20-4C37-8713-B417D48C7413}" type="slidenum">
              <a:rPr lang="ar-SA" smtClean="0"/>
              <a:t>13</a:t>
            </a:fld>
            <a:endParaRPr lang="ar-SA"/>
          </a:p>
        </p:txBody>
      </p:sp>
    </p:spTree>
    <p:extLst>
      <p:ext uri="{BB962C8B-B14F-4D97-AF65-F5344CB8AC3E}">
        <p14:creationId xmlns:p14="http://schemas.microsoft.com/office/powerpoint/2010/main" val="20897164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https://youtu.be/qsod_TrokBo</a:t>
            </a:r>
            <a:endParaRPr lang="ar-SA" dirty="0"/>
          </a:p>
        </p:txBody>
      </p:sp>
      <p:sp>
        <p:nvSpPr>
          <p:cNvPr id="4" name="Slide Number Placeholder 3"/>
          <p:cNvSpPr>
            <a:spLocks noGrp="1"/>
          </p:cNvSpPr>
          <p:nvPr>
            <p:ph type="sldNum" sz="quarter" idx="10"/>
          </p:nvPr>
        </p:nvSpPr>
        <p:spPr/>
        <p:txBody>
          <a:bodyPr/>
          <a:lstStyle/>
          <a:p>
            <a:fld id="{16F3339C-FB20-4C37-8713-B417D48C7413}" type="slidenum">
              <a:rPr lang="ar-SA" smtClean="0"/>
              <a:t>24</a:t>
            </a:fld>
            <a:endParaRPr lang="ar-SA"/>
          </a:p>
        </p:txBody>
      </p:sp>
    </p:spTree>
    <p:extLst>
      <p:ext uri="{BB962C8B-B14F-4D97-AF65-F5344CB8AC3E}">
        <p14:creationId xmlns:p14="http://schemas.microsoft.com/office/powerpoint/2010/main" val="31946878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https://youtu.be/iSfN_ftMzto</a:t>
            </a:r>
            <a:endParaRPr lang="ar-SA" dirty="0"/>
          </a:p>
        </p:txBody>
      </p:sp>
      <p:sp>
        <p:nvSpPr>
          <p:cNvPr id="4" name="Slide Number Placeholder 3"/>
          <p:cNvSpPr>
            <a:spLocks noGrp="1"/>
          </p:cNvSpPr>
          <p:nvPr>
            <p:ph type="sldNum" sz="quarter" idx="10"/>
          </p:nvPr>
        </p:nvSpPr>
        <p:spPr/>
        <p:txBody>
          <a:bodyPr/>
          <a:lstStyle/>
          <a:p>
            <a:fld id="{16F3339C-FB20-4C37-8713-B417D48C7413}" type="slidenum">
              <a:rPr lang="ar-SA" smtClean="0"/>
              <a:t>29</a:t>
            </a:fld>
            <a:endParaRPr lang="ar-SA"/>
          </a:p>
        </p:txBody>
      </p:sp>
    </p:spTree>
    <p:extLst>
      <p:ext uri="{BB962C8B-B14F-4D97-AF65-F5344CB8AC3E}">
        <p14:creationId xmlns:p14="http://schemas.microsoft.com/office/powerpoint/2010/main" val="37077813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https://www.liveworksheets.com/uo3053196jb</a:t>
            </a:r>
            <a:endParaRPr lang="ar-SA" dirty="0"/>
          </a:p>
        </p:txBody>
      </p:sp>
      <p:sp>
        <p:nvSpPr>
          <p:cNvPr id="4" name="Slide Number Placeholder 3"/>
          <p:cNvSpPr>
            <a:spLocks noGrp="1"/>
          </p:cNvSpPr>
          <p:nvPr>
            <p:ph type="sldNum" sz="quarter" idx="10"/>
          </p:nvPr>
        </p:nvSpPr>
        <p:spPr/>
        <p:txBody>
          <a:bodyPr/>
          <a:lstStyle/>
          <a:p>
            <a:fld id="{16F3339C-FB20-4C37-8713-B417D48C7413}" type="slidenum">
              <a:rPr lang="ar-SA" smtClean="0"/>
              <a:t>34</a:t>
            </a:fld>
            <a:endParaRPr lang="ar-SA"/>
          </a:p>
        </p:txBody>
      </p:sp>
    </p:spTree>
    <p:extLst>
      <p:ext uri="{BB962C8B-B14F-4D97-AF65-F5344CB8AC3E}">
        <p14:creationId xmlns:p14="http://schemas.microsoft.com/office/powerpoint/2010/main" val="21380877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https://youtu.be/vCV4zGV4sls</a:t>
            </a:r>
          </a:p>
          <a:p>
            <a:r>
              <a:rPr lang="en-US" dirty="0" smtClean="0"/>
              <a:t>https://youtu.be/IJO-RjA7YVQ</a:t>
            </a:r>
            <a:endParaRPr lang="ar-SA" dirty="0"/>
          </a:p>
        </p:txBody>
      </p:sp>
      <p:sp>
        <p:nvSpPr>
          <p:cNvPr id="4" name="Slide Number Placeholder 3"/>
          <p:cNvSpPr>
            <a:spLocks noGrp="1"/>
          </p:cNvSpPr>
          <p:nvPr>
            <p:ph type="sldNum" sz="quarter" idx="10"/>
          </p:nvPr>
        </p:nvSpPr>
        <p:spPr/>
        <p:txBody>
          <a:bodyPr/>
          <a:lstStyle/>
          <a:p>
            <a:fld id="{16F3339C-FB20-4C37-8713-B417D48C7413}" type="slidenum">
              <a:rPr lang="ar-SA" smtClean="0"/>
              <a:t>35</a:t>
            </a:fld>
            <a:endParaRPr lang="ar-SA"/>
          </a:p>
        </p:txBody>
      </p:sp>
    </p:spTree>
    <p:extLst>
      <p:ext uri="{BB962C8B-B14F-4D97-AF65-F5344CB8AC3E}">
        <p14:creationId xmlns:p14="http://schemas.microsoft.com/office/powerpoint/2010/main" val="236256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xml"/><Relationship Id="rId5" Type="http://schemas.openxmlformats.org/officeDocument/2006/relationships/tags" Target="../tags/tag11.xml"/><Relationship Id="rId4" Type="http://schemas.openxmlformats.org/officeDocument/2006/relationships/tags" Target="../tags/tag10.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slideMaster" Target="../slideMasters/slideMaster1.xml"/><Relationship Id="rId4" Type="http://schemas.openxmlformats.org/officeDocument/2006/relationships/tags" Target="../tags/tag57.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slideMaster" Target="../slideMasters/slideMaster1.xml"/><Relationship Id="rId5" Type="http://schemas.openxmlformats.org/officeDocument/2006/relationships/tags" Target="../tags/tag62.xml"/><Relationship Id="rId4" Type="http://schemas.openxmlformats.org/officeDocument/2006/relationships/tags" Target="../tags/tag61.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1.xml"/><Relationship Id="rId5" Type="http://schemas.openxmlformats.org/officeDocument/2006/relationships/tags" Target="../tags/tag16.xml"/><Relationship Id="rId4" Type="http://schemas.openxmlformats.org/officeDocument/2006/relationships/tags" Target="../tags/tag15.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Master" Target="../slideMasters/slideMaster1.xml"/><Relationship Id="rId5" Type="http://schemas.openxmlformats.org/officeDocument/2006/relationships/tags" Target="../tags/tag21.xml"/><Relationship Id="rId4" Type="http://schemas.openxmlformats.org/officeDocument/2006/relationships/tags" Target="../tags/tag20.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1.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5.xml"/><Relationship Id="rId3" Type="http://schemas.openxmlformats.org/officeDocument/2006/relationships/tags" Target="../tags/tag30.xml"/><Relationship Id="rId7" Type="http://schemas.openxmlformats.org/officeDocument/2006/relationships/tags" Target="../tags/tag34.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slideMaster" Target="../slideMasters/slideMaster1.xml"/><Relationship Id="rId4" Type="http://schemas.openxmlformats.org/officeDocument/2006/relationships/tags" Target="../tags/tag39.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slideMaster" Target="../slideMasters/slideMaster1.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slideMaster" Target="../slideMasters/slideMaster1.xml"/><Relationship Id="rId5" Type="http://schemas.openxmlformats.org/officeDocument/2006/relationships/tags" Target="../tags/tag53.xml"/><Relationship Id="rId4" Type="http://schemas.openxmlformats.org/officeDocument/2006/relationships/tags" Target="../tags/tag5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2022/5/25</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2022/5/25</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2022/5/25</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2022/5/25</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2022/5/25</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2022/5/25</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2022/5/25</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2022/5/25</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2022/5/25</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2022/5/25</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2022/5/25</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18" Type="http://schemas.openxmlformats.org/officeDocument/2006/relationships/tags" Target="../tags/tag6.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tags" Target="../tags/tag5.xml"/><Relationship Id="rId2" Type="http://schemas.openxmlformats.org/officeDocument/2006/relationships/slideLayout" Target="../slideLayouts/slideLayout2.xml"/><Relationship Id="rId16" Type="http://schemas.openxmlformats.org/officeDocument/2006/relationships/tags" Target="../tags/tag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3.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5"/>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2022/5/25</a:t>
            </a:fld>
            <a:endParaRPr lang="zh-CN" altLang="en-US"/>
          </a:p>
        </p:txBody>
      </p:sp>
      <p:sp>
        <p:nvSpPr>
          <p:cNvPr id="5" name="页脚占位符 4"/>
          <p:cNvSpPr>
            <a:spLocks noGrp="1"/>
          </p:cNvSpPr>
          <p:nvPr>
            <p:ph type="ftr" sz="quarter" idx="3"/>
            <p:custDataLst>
              <p:tags r:id="rId1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dirty="0"/>
          </a:p>
        </p:txBody>
      </p:sp>
    </p:spTree>
    <p:custDataLst>
      <p:tags r:id="rId13"/>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6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4.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2.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8.png"/></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7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74.xml"/><Relationship Id="rId6" Type="http://schemas.openxmlformats.org/officeDocument/2006/relationships/image" Target="../media/image7.png"/><Relationship Id="rId11" Type="http://schemas.openxmlformats.org/officeDocument/2006/relationships/image" Target="../media/image20.png"/><Relationship Id="rId5" Type="http://schemas.openxmlformats.org/officeDocument/2006/relationships/image" Target="../media/image6.png"/><Relationship Id="rId10" Type="http://schemas.openxmlformats.org/officeDocument/2006/relationships/image" Target="../media/image19.png"/><Relationship Id="rId4" Type="http://schemas.openxmlformats.org/officeDocument/2006/relationships/image" Target="../media/image3.png"/><Relationship Id="rId9" Type="http://schemas.openxmlformats.org/officeDocument/2006/relationships/image" Target="../media/image18.png"/></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9.png"/><Relationship Id="rId3" Type="http://schemas.openxmlformats.org/officeDocument/2006/relationships/video" Target="../media/media1.MP4"/><Relationship Id="rId7" Type="http://schemas.openxmlformats.org/officeDocument/2006/relationships/image" Target="../media/image3.png"/><Relationship Id="rId12" Type="http://schemas.openxmlformats.org/officeDocument/2006/relationships/image" Target="../media/image18.png"/><Relationship Id="rId2" Type="http://schemas.microsoft.com/office/2007/relationships/media" Target="../media/media1.MP4"/><Relationship Id="rId1" Type="http://schemas.openxmlformats.org/officeDocument/2006/relationships/tags" Target="../tags/tag75.xml"/><Relationship Id="rId6" Type="http://schemas.openxmlformats.org/officeDocument/2006/relationships/image" Target="../media/image2.png"/><Relationship Id="rId11" Type="http://schemas.openxmlformats.org/officeDocument/2006/relationships/image" Target="../media/image17.png"/><Relationship Id="rId5" Type="http://schemas.openxmlformats.org/officeDocument/2006/relationships/notesSlide" Target="../notesSlides/notesSlide5.xml"/><Relationship Id="rId15" Type="http://schemas.openxmlformats.org/officeDocument/2006/relationships/image" Target="../media/image22.png"/><Relationship Id="rId10" Type="http://schemas.openxmlformats.org/officeDocument/2006/relationships/image" Target="../media/image5.png"/><Relationship Id="rId4" Type="http://schemas.openxmlformats.org/officeDocument/2006/relationships/slideLayout" Target="../slideLayouts/slideLayout1.xml"/><Relationship Id="rId9" Type="http://schemas.openxmlformats.org/officeDocument/2006/relationships/image" Target="../media/image7.png"/><Relationship Id="rId14" Type="http://schemas.openxmlformats.org/officeDocument/2006/relationships/image" Target="../media/image21.png"/></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76.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25.png"/><Relationship Id="rId4" Type="http://schemas.openxmlformats.org/officeDocument/2006/relationships/image" Target="../media/image3.png"/><Relationship Id="rId9"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7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video" Target="../media/media2.MP4"/><Relationship Id="rId7" Type="http://schemas.openxmlformats.org/officeDocument/2006/relationships/image" Target="../media/image6.png"/><Relationship Id="rId2" Type="http://schemas.microsoft.com/office/2007/relationships/media" Target="../media/media2.MP4"/><Relationship Id="rId1" Type="http://schemas.openxmlformats.org/officeDocument/2006/relationships/tags" Target="../tags/tag78.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26.png"/><Relationship Id="rId4" Type="http://schemas.openxmlformats.org/officeDocument/2006/relationships/slideLayout" Target="../slideLayouts/slideLayout1.xml"/><Relationship Id="rId9" Type="http://schemas.openxmlformats.org/officeDocument/2006/relationships/image" Target="../media/image5.png"/></Relationships>
</file>

<file path=ppt/slides/_rels/slide1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79.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29.png"/><Relationship Id="rId4" Type="http://schemas.openxmlformats.org/officeDocument/2006/relationships/image" Target="../media/image3.png"/><Relationship Id="rId9" Type="http://schemas.openxmlformats.org/officeDocument/2006/relationships/image" Target="../media/image28.png"/></Relationships>
</file>

<file path=ppt/slides/_rels/slide1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video" Target="../media/media3.MP4"/><Relationship Id="rId7" Type="http://schemas.openxmlformats.org/officeDocument/2006/relationships/image" Target="../media/image6.png"/><Relationship Id="rId2" Type="http://schemas.microsoft.com/office/2007/relationships/media" Target="../media/media3.MP4"/><Relationship Id="rId1" Type="http://schemas.openxmlformats.org/officeDocument/2006/relationships/tags" Target="../tags/tag80.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30.png"/><Relationship Id="rId4" Type="http://schemas.openxmlformats.org/officeDocument/2006/relationships/slideLayout" Target="../slideLayouts/slideLayout1.xml"/><Relationship Id="rId9" Type="http://schemas.openxmlformats.org/officeDocument/2006/relationships/image" Target="../media/image5.png"/></Relationships>
</file>

<file path=ppt/slides/_rels/slide1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8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33.jpg"/><Relationship Id="rId4" Type="http://schemas.openxmlformats.org/officeDocument/2006/relationships/image" Target="../media/image3.png"/><Relationship Id="rId9" Type="http://schemas.openxmlformats.org/officeDocument/2006/relationships/image" Target="../media/image32.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64.xml"/><Relationship Id="rId6" Type="http://schemas.openxmlformats.org/officeDocument/2006/relationships/image" Target="../media/image6.png"/><Relationship Id="rId5" Type="http://schemas.openxmlformats.org/officeDocument/2006/relationships/image" Target="../media/image3.png"/><Relationship Id="rId10" Type="http://schemas.openxmlformats.org/officeDocument/2006/relationships/image" Target="../media/image9.png"/><Relationship Id="rId4" Type="http://schemas.openxmlformats.org/officeDocument/2006/relationships/image" Target="../media/image2.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8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35.png"/></Relationships>
</file>

<file path=ppt/slides/_rels/slide2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83.xml"/><Relationship Id="rId6" Type="http://schemas.openxmlformats.org/officeDocument/2006/relationships/image" Target="../media/image7.png"/><Relationship Id="rId11" Type="http://schemas.openxmlformats.org/officeDocument/2006/relationships/image" Target="../media/image36.png"/><Relationship Id="rId5" Type="http://schemas.openxmlformats.org/officeDocument/2006/relationships/image" Target="../media/image6.png"/><Relationship Id="rId10" Type="http://schemas.openxmlformats.org/officeDocument/2006/relationships/image" Target="../media/image19.png"/><Relationship Id="rId4" Type="http://schemas.openxmlformats.org/officeDocument/2006/relationships/image" Target="../media/image3.png"/><Relationship Id="rId9" Type="http://schemas.openxmlformats.org/officeDocument/2006/relationships/image" Target="../media/image18.png"/></Relationships>
</file>

<file path=ppt/slides/_rels/slide2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84.xml"/><Relationship Id="rId6" Type="http://schemas.openxmlformats.org/officeDocument/2006/relationships/image" Target="../media/image7.png"/><Relationship Id="rId11" Type="http://schemas.openxmlformats.org/officeDocument/2006/relationships/image" Target="../media/image37.png"/><Relationship Id="rId5" Type="http://schemas.openxmlformats.org/officeDocument/2006/relationships/image" Target="../media/image6.png"/><Relationship Id="rId10" Type="http://schemas.openxmlformats.org/officeDocument/2006/relationships/image" Target="../media/image19.png"/><Relationship Id="rId4" Type="http://schemas.openxmlformats.org/officeDocument/2006/relationships/image" Target="../media/image3.png"/><Relationship Id="rId9"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tags" Target="../tags/tag85.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8.png"/><Relationship Id="rId3" Type="http://schemas.openxmlformats.org/officeDocument/2006/relationships/video" Target="../media/media4.MOV"/><Relationship Id="rId7" Type="http://schemas.openxmlformats.org/officeDocument/2006/relationships/image" Target="../media/image3.png"/><Relationship Id="rId12" Type="http://schemas.openxmlformats.org/officeDocument/2006/relationships/image" Target="../media/image39.png"/><Relationship Id="rId2" Type="http://schemas.microsoft.com/office/2007/relationships/media" Target="../media/media4.MOV"/><Relationship Id="rId1" Type="http://schemas.openxmlformats.org/officeDocument/2006/relationships/tags" Target="../tags/tag86.xml"/><Relationship Id="rId6" Type="http://schemas.openxmlformats.org/officeDocument/2006/relationships/image" Target="../media/image2.png"/><Relationship Id="rId11" Type="http://schemas.openxmlformats.org/officeDocument/2006/relationships/image" Target="../media/image38.png"/><Relationship Id="rId5" Type="http://schemas.openxmlformats.org/officeDocument/2006/relationships/notesSlide" Target="../notesSlides/notesSlide6.xml"/><Relationship Id="rId10" Type="http://schemas.openxmlformats.org/officeDocument/2006/relationships/image" Target="../media/image5.png"/><Relationship Id="rId4" Type="http://schemas.openxmlformats.org/officeDocument/2006/relationships/slideLayout" Target="../slideLayouts/slideLayout1.xml"/><Relationship Id="rId9" Type="http://schemas.openxmlformats.org/officeDocument/2006/relationships/image" Target="../media/image7.png"/><Relationship Id="rId14" Type="http://schemas.openxmlformats.org/officeDocument/2006/relationships/image" Target="../media/image40.png"/></Relationships>
</file>

<file path=ppt/slides/_rels/slide2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8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46.png"/><Relationship Id="rId2" Type="http://schemas.openxmlformats.org/officeDocument/2006/relationships/slideLayout" Target="../slideLayouts/slideLayout1.xml"/><Relationship Id="rId1" Type="http://schemas.openxmlformats.org/officeDocument/2006/relationships/tags" Target="../tags/tag88.xml"/><Relationship Id="rId6" Type="http://schemas.openxmlformats.org/officeDocument/2006/relationships/image" Target="../media/image7.png"/><Relationship Id="rId11" Type="http://schemas.openxmlformats.org/officeDocument/2006/relationships/image" Target="../media/image45.png"/><Relationship Id="rId5" Type="http://schemas.openxmlformats.org/officeDocument/2006/relationships/image" Target="../media/image6.png"/><Relationship Id="rId10" Type="http://schemas.openxmlformats.org/officeDocument/2006/relationships/image" Target="../media/image44.png"/><Relationship Id="rId4" Type="http://schemas.openxmlformats.org/officeDocument/2006/relationships/image" Target="../media/image3.png"/><Relationship Id="rId9" Type="http://schemas.openxmlformats.org/officeDocument/2006/relationships/image" Target="../media/image43.png"/></Relationships>
</file>

<file path=ppt/slides/_rels/slide2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89.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90.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video" Target="../media/media5.MP4"/><Relationship Id="rId7" Type="http://schemas.openxmlformats.org/officeDocument/2006/relationships/image" Target="../media/image3.png"/><Relationship Id="rId12" Type="http://schemas.openxmlformats.org/officeDocument/2006/relationships/image" Target="../media/image51.png"/><Relationship Id="rId2" Type="http://schemas.microsoft.com/office/2007/relationships/media" Target="../media/media5.MP4"/><Relationship Id="rId1" Type="http://schemas.openxmlformats.org/officeDocument/2006/relationships/tags" Target="../tags/tag91.xml"/><Relationship Id="rId6" Type="http://schemas.openxmlformats.org/officeDocument/2006/relationships/image" Target="../media/image2.png"/><Relationship Id="rId11" Type="http://schemas.openxmlformats.org/officeDocument/2006/relationships/image" Target="../media/image50.png"/><Relationship Id="rId5" Type="http://schemas.openxmlformats.org/officeDocument/2006/relationships/notesSlide" Target="../notesSlides/notesSlide7.xml"/><Relationship Id="rId10" Type="http://schemas.openxmlformats.org/officeDocument/2006/relationships/image" Target="../media/image5.png"/><Relationship Id="rId4" Type="http://schemas.openxmlformats.org/officeDocument/2006/relationships/slideLayout" Target="../slideLayouts/slideLayout1.xml"/><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tags" Target="../tags/tag65.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9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video" Target="../media/media6.MP4"/><Relationship Id="rId7" Type="http://schemas.openxmlformats.org/officeDocument/2006/relationships/image" Target="../media/image6.png"/><Relationship Id="rId2" Type="http://schemas.microsoft.com/office/2007/relationships/media" Target="../media/media6.MP4"/><Relationship Id="rId1" Type="http://schemas.openxmlformats.org/officeDocument/2006/relationships/tags" Target="../tags/tag93.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53.png"/><Relationship Id="rId4" Type="http://schemas.openxmlformats.org/officeDocument/2006/relationships/slideLayout" Target="../slideLayouts/slideLayout1.xml"/><Relationship Id="rId9" Type="http://schemas.openxmlformats.org/officeDocument/2006/relationships/image" Target="../media/image5.png"/></Relationships>
</file>

<file path=ppt/slides/_rels/slide3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9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55.png"/></Relationships>
</file>

<file path=ppt/slides/_rels/slide33.xml.rels><?xml version="1.0" encoding="UTF-8" standalone="yes"?>
<Relationships xmlns="http://schemas.openxmlformats.org/package/2006/relationships"><Relationship Id="rId8" Type="http://schemas.openxmlformats.org/officeDocument/2006/relationships/image" Target="../media/image56.jp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95.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58.png"/><Relationship Id="rId4" Type="http://schemas.openxmlformats.org/officeDocument/2006/relationships/image" Target="../media/image3.png"/><Relationship Id="rId9" Type="http://schemas.openxmlformats.org/officeDocument/2006/relationships/image" Target="../media/image57.png"/></Relationships>
</file>

<file path=ppt/slides/_rels/slide3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8.xml"/><Relationship Id="rId7" Type="http://schemas.openxmlformats.org/officeDocument/2006/relationships/image" Target="../media/image7.png"/><Relationship Id="rId12" Type="http://schemas.openxmlformats.org/officeDocument/2006/relationships/image" Target="../media/image59.png"/><Relationship Id="rId2" Type="http://schemas.openxmlformats.org/officeDocument/2006/relationships/slideLayout" Target="../slideLayouts/slideLayout1.xml"/><Relationship Id="rId1" Type="http://schemas.openxmlformats.org/officeDocument/2006/relationships/tags" Target="../tags/tag96.xml"/><Relationship Id="rId6" Type="http://schemas.openxmlformats.org/officeDocument/2006/relationships/image" Target="../media/image6.png"/><Relationship Id="rId11" Type="http://schemas.openxmlformats.org/officeDocument/2006/relationships/image" Target="../media/image19.png"/><Relationship Id="rId5" Type="http://schemas.openxmlformats.org/officeDocument/2006/relationships/image" Target="../media/image3.png"/><Relationship Id="rId10" Type="http://schemas.openxmlformats.org/officeDocument/2006/relationships/image" Target="../media/image18.png"/><Relationship Id="rId4" Type="http://schemas.openxmlformats.org/officeDocument/2006/relationships/image" Target="../media/image2.png"/><Relationship Id="rId9" Type="http://schemas.openxmlformats.org/officeDocument/2006/relationships/image" Target="../media/image17.png"/></Relationships>
</file>

<file path=ppt/slides/_rels/slide35.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61.png"/><Relationship Id="rId3" Type="http://schemas.openxmlformats.org/officeDocument/2006/relationships/notesSlide" Target="../notesSlides/notesSlide9.xml"/><Relationship Id="rId7" Type="http://schemas.openxmlformats.org/officeDocument/2006/relationships/image" Target="../media/image7.png"/><Relationship Id="rId12" Type="http://schemas.openxmlformats.org/officeDocument/2006/relationships/image" Target="../media/image60.png"/><Relationship Id="rId2" Type="http://schemas.openxmlformats.org/officeDocument/2006/relationships/slideLayout" Target="../slideLayouts/slideLayout1.xml"/><Relationship Id="rId1" Type="http://schemas.openxmlformats.org/officeDocument/2006/relationships/tags" Target="../tags/tag97.xml"/><Relationship Id="rId6" Type="http://schemas.openxmlformats.org/officeDocument/2006/relationships/image" Target="../media/image6.png"/><Relationship Id="rId11" Type="http://schemas.openxmlformats.org/officeDocument/2006/relationships/image" Target="../media/image19.png"/><Relationship Id="rId5" Type="http://schemas.openxmlformats.org/officeDocument/2006/relationships/image" Target="../media/image3.png"/><Relationship Id="rId10" Type="http://schemas.openxmlformats.org/officeDocument/2006/relationships/image" Target="../media/image18.png"/><Relationship Id="rId4" Type="http://schemas.openxmlformats.org/officeDocument/2006/relationships/image" Target="../media/image2.png"/><Relationship Id="rId9" Type="http://schemas.openxmlformats.org/officeDocument/2006/relationships/image" Target="../media/image17.png"/></Relationships>
</file>

<file path=ppt/slides/_rels/slide3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10.xml"/><Relationship Id="rId7" Type="http://schemas.openxmlformats.org/officeDocument/2006/relationships/image" Target="../media/image7.png"/><Relationship Id="rId12" Type="http://schemas.openxmlformats.org/officeDocument/2006/relationships/image" Target="../media/image62.png"/><Relationship Id="rId2" Type="http://schemas.openxmlformats.org/officeDocument/2006/relationships/slideLayout" Target="../slideLayouts/slideLayout1.xml"/><Relationship Id="rId1" Type="http://schemas.openxmlformats.org/officeDocument/2006/relationships/tags" Target="../tags/tag98.xml"/><Relationship Id="rId6" Type="http://schemas.openxmlformats.org/officeDocument/2006/relationships/image" Target="../media/image6.png"/><Relationship Id="rId11" Type="http://schemas.openxmlformats.org/officeDocument/2006/relationships/image" Target="../media/image19.png"/><Relationship Id="rId5" Type="http://schemas.openxmlformats.org/officeDocument/2006/relationships/image" Target="../media/image3.png"/><Relationship Id="rId10" Type="http://schemas.openxmlformats.org/officeDocument/2006/relationships/image" Target="../media/image18.png"/><Relationship Id="rId4" Type="http://schemas.openxmlformats.org/officeDocument/2006/relationships/image" Target="../media/image2.png"/><Relationship Id="rId9" Type="http://schemas.openxmlformats.org/officeDocument/2006/relationships/image" Target="../media/image17.png"/></Relationships>
</file>

<file path=ppt/slides/_rels/slide37.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64.png"/><Relationship Id="rId3" Type="http://schemas.openxmlformats.org/officeDocument/2006/relationships/notesSlide" Target="../notesSlides/notesSlide11.xml"/><Relationship Id="rId7" Type="http://schemas.openxmlformats.org/officeDocument/2006/relationships/image" Target="../media/image7.png"/><Relationship Id="rId12" Type="http://schemas.openxmlformats.org/officeDocument/2006/relationships/image" Target="../media/image63.png"/><Relationship Id="rId2" Type="http://schemas.openxmlformats.org/officeDocument/2006/relationships/slideLayout" Target="../slideLayouts/slideLayout1.xml"/><Relationship Id="rId1" Type="http://schemas.openxmlformats.org/officeDocument/2006/relationships/tags" Target="../tags/tag99.xml"/><Relationship Id="rId6" Type="http://schemas.openxmlformats.org/officeDocument/2006/relationships/image" Target="../media/image6.png"/><Relationship Id="rId11" Type="http://schemas.openxmlformats.org/officeDocument/2006/relationships/image" Target="../media/image19.png"/><Relationship Id="rId5" Type="http://schemas.openxmlformats.org/officeDocument/2006/relationships/image" Target="../media/image3.png"/><Relationship Id="rId10" Type="http://schemas.openxmlformats.org/officeDocument/2006/relationships/image" Target="../media/image18.png"/><Relationship Id="rId4" Type="http://schemas.openxmlformats.org/officeDocument/2006/relationships/image" Target="../media/image2.png"/><Relationship Id="rId9" Type="http://schemas.openxmlformats.org/officeDocument/2006/relationships/image" Target="../media/image17.png"/></Relationships>
</file>

<file path=ppt/slides/_rels/slide3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12.xml"/><Relationship Id="rId7" Type="http://schemas.openxmlformats.org/officeDocument/2006/relationships/image" Target="../media/image7.png"/><Relationship Id="rId12" Type="http://schemas.openxmlformats.org/officeDocument/2006/relationships/image" Target="../media/image65.png"/><Relationship Id="rId2" Type="http://schemas.openxmlformats.org/officeDocument/2006/relationships/slideLayout" Target="../slideLayouts/slideLayout1.xml"/><Relationship Id="rId1" Type="http://schemas.openxmlformats.org/officeDocument/2006/relationships/tags" Target="../tags/tag100.xml"/><Relationship Id="rId6" Type="http://schemas.openxmlformats.org/officeDocument/2006/relationships/image" Target="../media/image6.png"/><Relationship Id="rId11" Type="http://schemas.openxmlformats.org/officeDocument/2006/relationships/image" Target="../media/image19.png"/><Relationship Id="rId5" Type="http://schemas.openxmlformats.org/officeDocument/2006/relationships/image" Target="../media/image3.png"/><Relationship Id="rId10" Type="http://schemas.openxmlformats.org/officeDocument/2006/relationships/image" Target="../media/image18.png"/><Relationship Id="rId4" Type="http://schemas.openxmlformats.org/officeDocument/2006/relationships/image" Target="../media/image2.png"/><Relationship Id="rId9" Type="http://schemas.openxmlformats.org/officeDocument/2006/relationships/image" Target="../media/image17.png"/></Relationships>
</file>

<file path=ppt/slides/_rels/slide3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13.xml"/><Relationship Id="rId7" Type="http://schemas.openxmlformats.org/officeDocument/2006/relationships/image" Target="../media/image7.png"/><Relationship Id="rId12" Type="http://schemas.openxmlformats.org/officeDocument/2006/relationships/image" Target="../media/image66.png"/><Relationship Id="rId2" Type="http://schemas.openxmlformats.org/officeDocument/2006/relationships/slideLayout" Target="../slideLayouts/slideLayout1.xml"/><Relationship Id="rId1" Type="http://schemas.openxmlformats.org/officeDocument/2006/relationships/tags" Target="../tags/tag101.xml"/><Relationship Id="rId6" Type="http://schemas.openxmlformats.org/officeDocument/2006/relationships/image" Target="../media/image6.png"/><Relationship Id="rId11" Type="http://schemas.openxmlformats.org/officeDocument/2006/relationships/image" Target="../media/image19.png"/><Relationship Id="rId5" Type="http://schemas.openxmlformats.org/officeDocument/2006/relationships/image" Target="../media/image3.png"/><Relationship Id="rId10" Type="http://schemas.openxmlformats.org/officeDocument/2006/relationships/image" Target="../media/image18.png"/><Relationship Id="rId4" Type="http://schemas.openxmlformats.org/officeDocument/2006/relationships/image" Target="../media/image2.png"/><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66.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10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2.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67.xml"/><Relationship Id="rId6" Type="http://schemas.openxmlformats.org/officeDocument/2006/relationships/image" Target="../media/image6.png"/><Relationship Id="rId5" Type="http://schemas.openxmlformats.org/officeDocument/2006/relationships/image" Target="../media/image3.png"/><Relationship Id="rId10" Type="http://schemas.openxmlformats.org/officeDocument/2006/relationships/image" Target="../media/image14.png"/><Relationship Id="rId4" Type="http://schemas.openxmlformats.org/officeDocument/2006/relationships/image" Target="../media/image2.png"/><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68.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3.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69.xml"/><Relationship Id="rId6" Type="http://schemas.openxmlformats.org/officeDocument/2006/relationships/image" Target="../media/image6.png"/><Relationship Id="rId5" Type="http://schemas.openxmlformats.org/officeDocument/2006/relationships/image" Target="../media/image3.png"/><Relationship Id="rId10" Type="http://schemas.openxmlformats.org/officeDocument/2006/relationships/image" Target="../media/image15.png"/><Relationship Id="rId4" Type="http://schemas.openxmlformats.org/officeDocument/2006/relationships/image" Target="../media/image2.png"/><Relationship Id="rId9"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tags" Target="../tags/tag70.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tags" Target="../tags/tag71.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8" name="Google Shape;2128;p38"/>
          <p:cNvSpPr txBox="1">
            <a:spLocks noGrp="1"/>
          </p:cNvSpPr>
          <p:nvPr>
            <p:ph type="ctrTitle"/>
          </p:nvPr>
        </p:nvSpPr>
        <p:spPr>
          <a:xfrm>
            <a:off x="1888824" y="1133279"/>
            <a:ext cx="8751297"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ar-SA" altLang="en-GB" sz="5400" dirty="0" smtClean="0">
                <a:latin typeface="Times New Roman" panose="02020603050405020304" pitchFamily="18" charset="0"/>
                <a:cs typeface="Times New Roman" panose="02020603050405020304" pitchFamily="18" charset="0"/>
              </a:rPr>
              <a:t>السلام عليكم ورحمة الله وبركاته</a:t>
            </a:r>
            <a:endParaRPr lang="en-US" altLang="en-GB" sz="5400" dirty="0">
              <a:latin typeface="Times New Roman" panose="02020603050405020304" pitchFamily="18" charset="0"/>
              <a:cs typeface="Times New Roman" panose="02020603050405020304" pitchFamily="18" charset="0"/>
            </a:endParaRPr>
          </a:p>
        </p:txBody>
      </p:sp>
      <p:sp>
        <p:nvSpPr>
          <p:cNvPr id="2129" name="Google Shape;2129;p38"/>
          <p:cNvSpPr txBox="1">
            <a:spLocks noGrp="1"/>
          </p:cNvSpPr>
          <p:nvPr>
            <p:ph type="subTitle" idx="1"/>
          </p:nvPr>
        </p:nvSpPr>
        <p:spPr>
          <a:xfrm>
            <a:off x="2076360" y="3678060"/>
            <a:ext cx="77040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ar-SA" sz="3600" dirty="0" smtClean="0">
                <a:latin typeface="Times New Roman" panose="02020603050405020304" pitchFamily="18" charset="0"/>
                <a:cs typeface="Times New Roman" panose="02020603050405020304" pitchFamily="18" charset="0"/>
              </a:rPr>
              <a:t>اليوم :             التاريخ : </a:t>
            </a:r>
            <a:endParaRPr lang="en-GB" sz="3600" dirty="0">
              <a:latin typeface="Times New Roman" panose="02020603050405020304" pitchFamily="18" charset="0"/>
              <a:cs typeface="Times New Roman" panose="02020603050405020304" pitchFamily="18" charset="0"/>
            </a:endParaRPr>
          </a:p>
        </p:txBody>
      </p:sp>
      <p:pic>
        <p:nvPicPr>
          <p:cNvPr id="3476" name="Google Shape;3476;p71"/>
          <p:cNvPicPr preferRelativeResize="0"/>
          <p:nvPr/>
        </p:nvPicPr>
        <p:blipFill>
          <a:blip r:embed="rId3"/>
          <a:stretch>
            <a:fillRect/>
          </a:stretch>
        </p:blipFill>
        <p:spPr>
          <a:xfrm rot="5400000">
            <a:off x="5318760" y="2919730"/>
            <a:ext cx="991235" cy="4603115"/>
          </a:xfrm>
          <a:prstGeom prst="rect">
            <a:avLst/>
          </a:prstGeom>
          <a:noFill/>
          <a:ln>
            <a:noFill/>
          </a:ln>
        </p:spPr>
      </p:pic>
      <p:grpSp>
        <p:nvGrpSpPr>
          <p:cNvPr id="6" name="组合 5"/>
          <p:cNvGrpSpPr/>
          <p:nvPr/>
        </p:nvGrpSpPr>
        <p:grpSpPr>
          <a:xfrm>
            <a:off x="-2857500" y="-1985645"/>
            <a:ext cx="15392400" cy="12846050"/>
            <a:chOff x="-4500" y="-3127"/>
            <a:chExt cx="24240" cy="20230"/>
          </a:xfrm>
        </p:grpSpPr>
        <p:pic>
          <p:nvPicPr>
            <p:cNvPr id="3471" name="Google Shape;3471;p71"/>
            <p:cNvPicPr preferRelativeResize="0"/>
            <p:nvPr/>
          </p:nvPicPr>
          <p:blipFill>
            <a:blip r:embed="rId4"/>
            <a:stretch>
              <a:fillRect/>
            </a:stretch>
          </p:blipFill>
          <p:spPr>
            <a:xfrm rot="20340000">
              <a:off x="10326" y="6558"/>
              <a:ext cx="9414" cy="7566"/>
            </a:xfrm>
            <a:prstGeom prst="rect">
              <a:avLst/>
            </a:prstGeom>
            <a:noFill/>
            <a:ln>
              <a:noFill/>
            </a:ln>
          </p:spPr>
        </p:pic>
        <p:pic>
          <p:nvPicPr>
            <p:cNvPr id="3480" name="Google Shape;3480;p71"/>
            <p:cNvPicPr preferRelativeResize="0"/>
            <p:nvPr/>
          </p:nvPicPr>
          <p:blipFill>
            <a:blip r:embed="rId5"/>
            <a:stretch>
              <a:fillRect/>
            </a:stretch>
          </p:blipFill>
          <p:spPr>
            <a:xfrm rot="20443258" flipH="1">
              <a:off x="-4500" y="-3127"/>
              <a:ext cx="11813" cy="8212"/>
            </a:xfrm>
            <a:prstGeom prst="rect">
              <a:avLst/>
            </a:prstGeom>
            <a:noFill/>
            <a:ln>
              <a:noFill/>
            </a:ln>
          </p:spPr>
        </p:pic>
        <p:pic>
          <p:nvPicPr>
            <p:cNvPr id="3483" name="Google Shape;3483;p71"/>
            <p:cNvPicPr preferRelativeResize="0"/>
            <p:nvPr/>
          </p:nvPicPr>
          <p:blipFill>
            <a:blip r:embed="rId6"/>
            <a:stretch>
              <a:fillRect/>
            </a:stretch>
          </p:blipFill>
          <p:spPr>
            <a:xfrm rot="19260000">
              <a:off x="59" y="4817"/>
              <a:ext cx="5776" cy="12286"/>
            </a:xfrm>
            <a:prstGeom prst="rect">
              <a:avLst/>
            </a:prstGeom>
            <a:noFill/>
            <a:ln>
              <a:noFill/>
            </a:ln>
          </p:spPr>
        </p:pic>
        <p:sp>
          <p:nvSpPr>
            <p:cNvPr id="5" name="任意多边形 4"/>
            <p:cNvSpPr/>
            <p:nvPr/>
          </p:nvSpPr>
          <p:spPr>
            <a:xfrm>
              <a:off x="10156" y="7251"/>
              <a:ext cx="9019" cy="3587"/>
            </a:xfrm>
            <a:custGeom>
              <a:avLst/>
              <a:gdLst>
                <a:gd name="connsiteX0" fmla="*/ 0 w 7507705"/>
                <a:gd name="connsiteY0" fmla="*/ 2310063 h 2310063"/>
                <a:gd name="connsiteX1" fmla="*/ 1443789 w 7507705"/>
                <a:gd name="connsiteY1" fmla="*/ 981777 h 2310063"/>
                <a:gd name="connsiteX2" fmla="*/ 5111015 w 7507705"/>
                <a:gd name="connsiteY2" fmla="*/ 0 h 2310063"/>
                <a:gd name="connsiteX3" fmla="*/ 7507705 w 7507705"/>
                <a:gd name="connsiteY3" fmla="*/ 760396 h 2310063"/>
                <a:gd name="connsiteX0-1" fmla="*/ 0 w 7517330"/>
                <a:gd name="connsiteY0-2" fmla="*/ 2252312 h 2252312"/>
                <a:gd name="connsiteX1-3" fmla="*/ 1453414 w 7517330"/>
                <a:gd name="connsiteY1-4" fmla="*/ 981777 h 2252312"/>
                <a:gd name="connsiteX2-5" fmla="*/ 5120640 w 7517330"/>
                <a:gd name="connsiteY2-6" fmla="*/ 0 h 2252312"/>
                <a:gd name="connsiteX3-7" fmla="*/ 7517330 w 7517330"/>
                <a:gd name="connsiteY3-8" fmla="*/ 760396 h 2252312"/>
                <a:gd name="connsiteX0-9" fmla="*/ 0 w 7517330"/>
                <a:gd name="connsiteY0-10" fmla="*/ 2252312 h 2252312"/>
                <a:gd name="connsiteX1-11" fmla="*/ 1453414 w 7517330"/>
                <a:gd name="connsiteY1-12" fmla="*/ 981777 h 2252312"/>
                <a:gd name="connsiteX2-13" fmla="*/ 5120640 w 7517330"/>
                <a:gd name="connsiteY2-14" fmla="*/ 0 h 2252312"/>
                <a:gd name="connsiteX3-15" fmla="*/ 7517330 w 7517330"/>
                <a:gd name="connsiteY3-16" fmla="*/ 760396 h 2252312"/>
                <a:gd name="connsiteX0-17" fmla="*/ 0 w 7517330"/>
                <a:gd name="connsiteY0-18" fmla="*/ 2252312 h 2252312"/>
                <a:gd name="connsiteX1-19" fmla="*/ 1453414 w 7517330"/>
                <a:gd name="connsiteY1-20" fmla="*/ 981777 h 2252312"/>
                <a:gd name="connsiteX2-21" fmla="*/ 5120640 w 7517330"/>
                <a:gd name="connsiteY2-22" fmla="*/ 0 h 2252312"/>
                <a:gd name="connsiteX3-23" fmla="*/ 7517330 w 7517330"/>
                <a:gd name="connsiteY3-24" fmla="*/ 760396 h 2252312"/>
                <a:gd name="connsiteX0-25" fmla="*/ 0 w 7517330"/>
                <a:gd name="connsiteY0-26" fmla="*/ 2252312 h 2252312"/>
                <a:gd name="connsiteX1-27" fmla="*/ 1511166 w 7517330"/>
                <a:gd name="connsiteY1-28" fmla="*/ 1366787 h 2252312"/>
                <a:gd name="connsiteX2-29" fmla="*/ 5120640 w 7517330"/>
                <a:gd name="connsiteY2-30" fmla="*/ 0 h 2252312"/>
                <a:gd name="connsiteX3-31" fmla="*/ 7517330 w 7517330"/>
                <a:gd name="connsiteY3-32" fmla="*/ 760396 h 2252312"/>
                <a:gd name="connsiteX0-33" fmla="*/ 0 w 7517330"/>
                <a:gd name="connsiteY0-34" fmla="*/ 2252312 h 2252312"/>
                <a:gd name="connsiteX1-35" fmla="*/ 1511166 w 7517330"/>
                <a:gd name="connsiteY1-36" fmla="*/ 1366787 h 2252312"/>
                <a:gd name="connsiteX2-37" fmla="*/ 5120640 w 7517330"/>
                <a:gd name="connsiteY2-38" fmla="*/ 0 h 2252312"/>
                <a:gd name="connsiteX3-39" fmla="*/ 7517330 w 7517330"/>
                <a:gd name="connsiteY3-40" fmla="*/ 760396 h 2252312"/>
                <a:gd name="connsiteX0-41" fmla="*/ 0 w 7517330"/>
                <a:gd name="connsiteY0-42" fmla="*/ 2252312 h 2252312"/>
                <a:gd name="connsiteX1-43" fmla="*/ 1511166 w 7517330"/>
                <a:gd name="connsiteY1-44" fmla="*/ 1366787 h 2252312"/>
                <a:gd name="connsiteX2-45" fmla="*/ 5120640 w 7517330"/>
                <a:gd name="connsiteY2-46" fmla="*/ 0 h 2252312"/>
                <a:gd name="connsiteX3-47" fmla="*/ 7517330 w 7517330"/>
                <a:gd name="connsiteY3-48" fmla="*/ 760396 h 2252312"/>
                <a:gd name="connsiteX0-49" fmla="*/ 0 w 7449953"/>
                <a:gd name="connsiteY0-50" fmla="*/ 2252312 h 2252312"/>
                <a:gd name="connsiteX1-51" fmla="*/ 1443789 w 7449953"/>
                <a:gd name="connsiteY1-52" fmla="*/ 1366787 h 2252312"/>
                <a:gd name="connsiteX2-53" fmla="*/ 5053263 w 7449953"/>
                <a:gd name="connsiteY2-54" fmla="*/ 0 h 2252312"/>
                <a:gd name="connsiteX3-55" fmla="*/ 7449953 w 7449953"/>
                <a:gd name="connsiteY3-56" fmla="*/ 760396 h 2252312"/>
                <a:gd name="connsiteX0-57" fmla="*/ 0 w 7449953"/>
                <a:gd name="connsiteY0-58" fmla="*/ 2286069 h 2286069"/>
                <a:gd name="connsiteX1-59" fmla="*/ 1443789 w 7449953"/>
                <a:gd name="connsiteY1-60" fmla="*/ 1400544 h 2286069"/>
                <a:gd name="connsiteX2-61" fmla="*/ 5053263 w 7449953"/>
                <a:gd name="connsiteY2-62" fmla="*/ 33757 h 2286069"/>
                <a:gd name="connsiteX3-63" fmla="*/ 7449953 w 7449953"/>
                <a:gd name="connsiteY3-64" fmla="*/ 794153 h 2286069"/>
                <a:gd name="connsiteX0-65" fmla="*/ 0 w 7449953"/>
                <a:gd name="connsiteY0-66" fmla="*/ 2276635 h 2276635"/>
                <a:gd name="connsiteX1-67" fmla="*/ 1443789 w 7449953"/>
                <a:gd name="connsiteY1-68" fmla="*/ 1391110 h 2276635"/>
                <a:gd name="connsiteX2-69" fmla="*/ 5005137 w 7449953"/>
                <a:gd name="connsiteY2-70" fmla="*/ 33948 h 2276635"/>
                <a:gd name="connsiteX3-71" fmla="*/ 7449953 w 7449953"/>
                <a:gd name="connsiteY3-72" fmla="*/ 784719 h 2276635"/>
                <a:gd name="connsiteX0-73" fmla="*/ 0 w 6391174"/>
                <a:gd name="connsiteY0-74" fmla="*/ 2242736 h 2242736"/>
                <a:gd name="connsiteX1-75" fmla="*/ 1443789 w 6391174"/>
                <a:gd name="connsiteY1-76" fmla="*/ 1357211 h 2242736"/>
                <a:gd name="connsiteX2-77" fmla="*/ 5005137 w 6391174"/>
                <a:gd name="connsiteY2-78" fmla="*/ 49 h 2242736"/>
                <a:gd name="connsiteX3-79" fmla="*/ 6391174 w 6391174"/>
                <a:gd name="connsiteY3-80" fmla="*/ 1405338 h 2242736"/>
                <a:gd name="connsiteX0-81" fmla="*/ 0 w 6391174"/>
                <a:gd name="connsiteY0-82" fmla="*/ 2242736 h 2242736"/>
                <a:gd name="connsiteX1-83" fmla="*/ 1443789 w 6391174"/>
                <a:gd name="connsiteY1-84" fmla="*/ 1357211 h 2242736"/>
                <a:gd name="connsiteX2-85" fmla="*/ 5005137 w 6391174"/>
                <a:gd name="connsiteY2-86" fmla="*/ 49 h 2242736"/>
                <a:gd name="connsiteX3-87" fmla="*/ 6391174 w 6391174"/>
                <a:gd name="connsiteY3-88" fmla="*/ 1405338 h 2242736"/>
                <a:gd name="connsiteX0-89" fmla="*/ 0 w 6391174"/>
                <a:gd name="connsiteY0-90" fmla="*/ 2243091 h 2243091"/>
                <a:gd name="connsiteX1-91" fmla="*/ 2531444 w 6391174"/>
                <a:gd name="connsiteY1-92" fmla="*/ 1270938 h 2243091"/>
                <a:gd name="connsiteX2-93" fmla="*/ 5005137 w 6391174"/>
                <a:gd name="connsiteY2-94" fmla="*/ 404 h 2243091"/>
                <a:gd name="connsiteX3-95" fmla="*/ 6391174 w 6391174"/>
                <a:gd name="connsiteY3-96" fmla="*/ 1405693 h 2243091"/>
                <a:gd name="connsiteX0-97" fmla="*/ 0 w 6391174"/>
                <a:gd name="connsiteY0-98" fmla="*/ 2243007 h 2243007"/>
                <a:gd name="connsiteX1-99" fmla="*/ 2531444 w 6391174"/>
                <a:gd name="connsiteY1-100" fmla="*/ 1270854 h 2243007"/>
                <a:gd name="connsiteX2-101" fmla="*/ 5005137 w 6391174"/>
                <a:gd name="connsiteY2-102" fmla="*/ 320 h 2243007"/>
                <a:gd name="connsiteX3-103" fmla="*/ 6391174 w 6391174"/>
                <a:gd name="connsiteY3-104" fmla="*/ 1405609 h 2243007"/>
                <a:gd name="connsiteX0-105" fmla="*/ 0 w 6391174"/>
                <a:gd name="connsiteY0-106" fmla="*/ 2281578 h 2281578"/>
                <a:gd name="connsiteX1-107" fmla="*/ 2531444 w 6391174"/>
                <a:gd name="connsiteY1-108" fmla="*/ 1309425 h 2281578"/>
                <a:gd name="connsiteX2-109" fmla="*/ 4754880 w 6391174"/>
                <a:gd name="connsiteY2-110" fmla="*/ 390 h 2281578"/>
                <a:gd name="connsiteX3-111" fmla="*/ 6391174 w 6391174"/>
                <a:gd name="connsiteY3-112" fmla="*/ 1444180 h 2281578"/>
                <a:gd name="connsiteX0-113" fmla="*/ 17 w 6391191"/>
                <a:gd name="connsiteY0-114" fmla="*/ 2281578 h 2281578"/>
                <a:gd name="connsiteX1-115" fmla="*/ 2531461 w 6391191"/>
                <a:gd name="connsiteY1-116" fmla="*/ 1309425 h 2281578"/>
                <a:gd name="connsiteX2-117" fmla="*/ 4754897 w 6391191"/>
                <a:gd name="connsiteY2-118" fmla="*/ 390 h 2281578"/>
                <a:gd name="connsiteX3-119" fmla="*/ 6391191 w 6391191"/>
                <a:gd name="connsiteY3-120" fmla="*/ 1444180 h 2281578"/>
                <a:gd name="connsiteX0-121" fmla="*/ 19 w 6285315"/>
                <a:gd name="connsiteY0-122" fmla="*/ 2271953 h 2271953"/>
                <a:gd name="connsiteX1-123" fmla="*/ 2425585 w 6285315"/>
                <a:gd name="connsiteY1-124" fmla="*/ 1309425 h 2271953"/>
                <a:gd name="connsiteX2-125" fmla="*/ 4649021 w 6285315"/>
                <a:gd name="connsiteY2-126" fmla="*/ 390 h 2271953"/>
                <a:gd name="connsiteX3-127" fmla="*/ 6285315 w 6285315"/>
                <a:gd name="connsiteY3-128" fmla="*/ 1444180 h 2271953"/>
                <a:gd name="connsiteX0-129" fmla="*/ 19 w 6285315"/>
                <a:gd name="connsiteY0-130" fmla="*/ 2271953 h 2271953"/>
                <a:gd name="connsiteX1-131" fmla="*/ 2425585 w 6285315"/>
                <a:gd name="connsiteY1-132" fmla="*/ 1309425 h 2271953"/>
                <a:gd name="connsiteX2-133" fmla="*/ 4649021 w 6285315"/>
                <a:gd name="connsiteY2-134" fmla="*/ 390 h 2271953"/>
                <a:gd name="connsiteX3-135" fmla="*/ 6285315 w 6285315"/>
                <a:gd name="connsiteY3-136" fmla="*/ 1444180 h 2271953"/>
                <a:gd name="connsiteX0-137" fmla="*/ 19 w 6285315"/>
                <a:gd name="connsiteY0-138" fmla="*/ 2282053 h 2282053"/>
                <a:gd name="connsiteX1-139" fmla="*/ 2425585 w 6285315"/>
                <a:gd name="connsiteY1-140" fmla="*/ 1319525 h 2282053"/>
                <a:gd name="connsiteX2-141" fmla="*/ 4649021 w 6285315"/>
                <a:gd name="connsiteY2-142" fmla="*/ 10490 h 2282053"/>
                <a:gd name="connsiteX3-143" fmla="*/ 6285315 w 6285315"/>
                <a:gd name="connsiteY3-144" fmla="*/ 1454280 h 2282053"/>
                <a:gd name="connsiteX0-145" fmla="*/ 19 w 5753482"/>
                <a:gd name="connsiteY0-146" fmla="*/ 2319564 h 2319564"/>
                <a:gd name="connsiteX1-147" fmla="*/ 2425585 w 5753482"/>
                <a:gd name="connsiteY1-148" fmla="*/ 1357036 h 2319564"/>
                <a:gd name="connsiteX2-149" fmla="*/ 4649021 w 5753482"/>
                <a:gd name="connsiteY2-150" fmla="*/ 48001 h 2319564"/>
                <a:gd name="connsiteX3-151" fmla="*/ 5753482 w 5753482"/>
                <a:gd name="connsiteY3-152" fmla="*/ 1010528 h 2319564"/>
                <a:gd name="connsiteX0-153" fmla="*/ 19 w 5753482"/>
                <a:gd name="connsiteY0-154" fmla="*/ 2277873 h 2277873"/>
                <a:gd name="connsiteX1-155" fmla="*/ 2425585 w 5753482"/>
                <a:gd name="connsiteY1-156" fmla="*/ 1315345 h 2277873"/>
                <a:gd name="connsiteX2-157" fmla="*/ 4649021 w 5753482"/>
                <a:gd name="connsiteY2-158" fmla="*/ 6310 h 2277873"/>
                <a:gd name="connsiteX3-159" fmla="*/ 5753482 w 5753482"/>
                <a:gd name="connsiteY3-160" fmla="*/ 968837 h 2277873"/>
              </a:gdLst>
              <a:ahLst/>
              <a:cxnLst>
                <a:cxn ang="0">
                  <a:pos x="connsiteX0-1" y="connsiteY0-2"/>
                </a:cxn>
                <a:cxn ang="0">
                  <a:pos x="connsiteX1-3" y="connsiteY1-4"/>
                </a:cxn>
                <a:cxn ang="0">
                  <a:pos x="connsiteX2-5" y="connsiteY2-6"/>
                </a:cxn>
                <a:cxn ang="0">
                  <a:pos x="connsiteX3-7" y="connsiteY3-8"/>
                </a:cxn>
              </a:cxnLst>
              <a:rect l="l" t="t" r="r" b="b"/>
              <a:pathLst>
                <a:path w="5753482" h="2277873">
                  <a:moveTo>
                    <a:pt x="19" y="2277873"/>
                  </a:moveTo>
                  <a:cubicBezTo>
                    <a:pt x="-6399" y="1113216"/>
                    <a:pt x="1650751" y="1693939"/>
                    <a:pt x="2425585" y="1315345"/>
                  </a:cubicBezTo>
                  <a:cubicBezTo>
                    <a:pt x="3200419" y="936751"/>
                    <a:pt x="4094372" y="64061"/>
                    <a:pt x="4649021" y="6310"/>
                  </a:cubicBezTo>
                  <a:cubicBezTo>
                    <a:pt x="5203670" y="-51441"/>
                    <a:pt x="5560400" y="288652"/>
                    <a:pt x="5753482" y="968837"/>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任意多边形 6"/>
            <p:cNvSpPr/>
            <p:nvPr/>
          </p:nvSpPr>
          <p:spPr>
            <a:xfrm rot="11076794" flipH="1">
              <a:off x="118" y="-266"/>
              <a:ext cx="6362" cy="3744"/>
            </a:xfrm>
            <a:custGeom>
              <a:avLst/>
              <a:gdLst>
                <a:gd name="connsiteX0" fmla="*/ 914344 w 3556001"/>
                <a:gd name="connsiteY0" fmla="*/ 1091 h 2346051"/>
                <a:gd name="connsiteX1" fmla="*/ 2430863 w 3556001"/>
                <a:gd name="connsiteY1" fmla="*/ 596106 h 2346051"/>
                <a:gd name="connsiteX2" fmla="*/ 3438830 w 3556001"/>
                <a:gd name="connsiteY2" fmla="*/ 2307077 h 2346051"/>
                <a:gd name="connsiteX3" fmla="*/ 3401736 w 3556001"/>
                <a:gd name="connsiteY3" fmla="*/ 2346051 h 2346051"/>
                <a:gd name="connsiteX4" fmla="*/ 0 w 3556001"/>
                <a:gd name="connsiteY4" fmla="*/ 2346051 h 2346051"/>
                <a:gd name="connsiteX5" fmla="*/ 0 w 3556001"/>
                <a:gd name="connsiteY5" fmla="*/ 199042 h 2346051"/>
                <a:gd name="connsiteX6" fmla="*/ 98382 w 3556001"/>
                <a:gd name="connsiteY6" fmla="*/ 151316 h 2346051"/>
                <a:gd name="connsiteX7" fmla="*/ 914344 w 3556001"/>
                <a:gd name="connsiteY7" fmla="*/ 1091 h 2346051"/>
                <a:gd name="connsiteX0-1" fmla="*/ 914344 w 3560405"/>
                <a:gd name="connsiteY0-2" fmla="*/ 1091 h 2346051"/>
                <a:gd name="connsiteX1-3" fmla="*/ 2469465 w 3560405"/>
                <a:gd name="connsiteY1-4" fmla="*/ 728614 h 2346051"/>
                <a:gd name="connsiteX2-5" fmla="*/ 3438830 w 3560405"/>
                <a:gd name="connsiteY2-6" fmla="*/ 2307077 h 2346051"/>
                <a:gd name="connsiteX3-7" fmla="*/ 3401736 w 3560405"/>
                <a:gd name="connsiteY3-8" fmla="*/ 2346051 h 2346051"/>
                <a:gd name="connsiteX4-9" fmla="*/ 0 w 3560405"/>
                <a:gd name="connsiteY4-10" fmla="*/ 2346051 h 2346051"/>
                <a:gd name="connsiteX5-11" fmla="*/ 0 w 3560405"/>
                <a:gd name="connsiteY5-12" fmla="*/ 199042 h 2346051"/>
                <a:gd name="connsiteX6-13" fmla="*/ 98382 w 3560405"/>
                <a:gd name="connsiteY6-14" fmla="*/ 151316 h 2346051"/>
                <a:gd name="connsiteX7-15" fmla="*/ 914344 w 3560405"/>
                <a:gd name="connsiteY7-16" fmla="*/ 1091 h 2346051"/>
                <a:gd name="connsiteX0-17" fmla="*/ 914344 w 3401736"/>
                <a:gd name="connsiteY0-18" fmla="*/ 1091 h 2346051"/>
                <a:gd name="connsiteX1-19" fmla="*/ 2469465 w 3401736"/>
                <a:gd name="connsiteY1-20" fmla="*/ 728614 h 2346051"/>
                <a:gd name="connsiteX2-21" fmla="*/ 3013784 w 3401736"/>
                <a:gd name="connsiteY2-22" fmla="*/ 1847630 h 2346051"/>
                <a:gd name="connsiteX3-23" fmla="*/ 3401736 w 3401736"/>
                <a:gd name="connsiteY3-24" fmla="*/ 2346051 h 2346051"/>
                <a:gd name="connsiteX4-25" fmla="*/ 0 w 3401736"/>
                <a:gd name="connsiteY4-26" fmla="*/ 2346051 h 2346051"/>
                <a:gd name="connsiteX5-27" fmla="*/ 0 w 3401736"/>
                <a:gd name="connsiteY5-28" fmla="*/ 199042 h 2346051"/>
                <a:gd name="connsiteX6-29" fmla="*/ 98382 w 3401736"/>
                <a:gd name="connsiteY6-30" fmla="*/ 151316 h 2346051"/>
                <a:gd name="connsiteX7-31" fmla="*/ 914344 w 3401736"/>
                <a:gd name="connsiteY7-32" fmla="*/ 1091 h 2346051"/>
                <a:gd name="connsiteX0-33" fmla="*/ 914344 w 3143791"/>
                <a:gd name="connsiteY0-34" fmla="*/ 1091 h 2346051"/>
                <a:gd name="connsiteX1-35" fmla="*/ 2469465 w 3143791"/>
                <a:gd name="connsiteY1-36" fmla="*/ 728614 h 2346051"/>
                <a:gd name="connsiteX2-37" fmla="*/ 3013784 w 3143791"/>
                <a:gd name="connsiteY2-38" fmla="*/ 1847630 h 2346051"/>
                <a:gd name="connsiteX3-39" fmla="*/ 0 w 3143791"/>
                <a:gd name="connsiteY3-40" fmla="*/ 2346051 h 2346051"/>
                <a:gd name="connsiteX4-41" fmla="*/ 0 w 3143791"/>
                <a:gd name="connsiteY4-42" fmla="*/ 199042 h 2346051"/>
                <a:gd name="connsiteX5-43" fmla="*/ 98382 w 3143791"/>
                <a:gd name="connsiteY5-44" fmla="*/ 151316 h 2346051"/>
                <a:gd name="connsiteX6-45" fmla="*/ 914344 w 3143791"/>
                <a:gd name="connsiteY6-46" fmla="*/ 1091 h 2346051"/>
                <a:gd name="connsiteX0-47" fmla="*/ 0 w 3143791"/>
                <a:gd name="connsiteY0-48" fmla="*/ 2346051 h 2405814"/>
                <a:gd name="connsiteX1-49" fmla="*/ 0 w 3143791"/>
                <a:gd name="connsiteY1-50" fmla="*/ 199042 h 2405814"/>
                <a:gd name="connsiteX2-51" fmla="*/ 98382 w 3143791"/>
                <a:gd name="connsiteY2-52" fmla="*/ 151316 h 2405814"/>
                <a:gd name="connsiteX3-53" fmla="*/ 914344 w 3143791"/>
                <a:gd name="connsiteY3-54" fmla="*/ 1091 h 2405814"/>
                <a:gd name="connsiteX4-55" fmla="*/ 2469465 w 3143791"/>
                <a:gd name="connsiteY4-56" fmla="*/ 728614 h 2405814"/>
                <a:gd name="connsiteX5-57" fmla="*/ 3013784 w 3143791"/>
                <a:gd name="connsiteY5-58" fmla="*/ 1847630 h 2405814"/>
                <a:gd name="connsiteX6-59" fmla="*/ 57948 w 3143791"/>
                <a:gd name="connsiteY6-60" fmla="*/ 2405814 h 2405814"/>
                <a:gd name="connsiteX0-61" fmla="*/ 0 w 3143791"/>
                <a:gd name="connsiteY0-62" fmla="*/ 2346051 h 2346051"/>
                <a:gd name="connsiteX1-63" fmla="*/ 0 w 3143791"/>
                <a:gd name="connsiteY1-64" fmla="*/ 199042 h 2346051"/>
                <a:gd name="connsiteX2-65" fmla="*/ 98382 w 3143791"/>
                <a:gd name="connsiteY2-66" fmla="*/ 151316 h 2346051"/>
                <a:gd name="connsiteX3-67" fmla="*/ 914344 w 3143791"/>
                <a:gd name="connsiteY3-68" fmla="*/ 1091 h 2346051"/>
                <a:gd name="connsiteX4-69" fmla="*/ 2469465 w 3143791"/>
                <a:gd name="connsiteY4-70" fmla="*/ 728614 h 2346051"/>
                <a:gd name="connsiteX5-71" fmla="*/ 3013784 w 3143791"/>
                <a:gd name="connsiteY5-72" fmla="*/ 1847630 h 2346051"/>
                <a:gd name="connsiteX6-73" fmla="*/ 2212347 w 3143791"/>
                <a:gd name="connsiteY6-74" fmla="*/ 2046590 h 2346051"/>
                <a:gd name="connsiteX0-75" fmla="*/ 0 w 3180028"/>
                <a:gd name="connsiteY0-76" fmla="*/ 538753 h 2046590"/>
                <a:gd name="connsiteX1-77" fmla="*/ 36237 w 3180028"/>
                <a:gd name="connsiteY1-78" fmla="*/ 199042 h 2046590"/>
                <a:gd name="connsiteX2-79" fmla="*/ 134619 w 3180028"/>
                <a:gd name="connsiteY2-80" fmla="*/ 151316 h 2046590"/>
                <a:gd name="connsiteX3-81" fmla="*/ 950581 w 3180028"/>
                <a:gd name="connsiteY3-82" fmla="*/ 1091 h 2046590"/>
                <a:gd name="connsiteX4-83" fmla="*/ 2505702 w 3180028"/>
                <a:gd name="connsiteY4-84" fmla="*/ 728614 h 2046590"/>
                <a:gd name="connsiteX5-85" fmla="*/ 3050021 w 3180028"/>
                <a:gd name="connsiteY5-86" fmla="*/ 1847630 h 2046590"/>
                <a:gd name="connsiteX6-87" fmla="*/ 2248584 w 3180028"/>
                <a:gd name="connsiteY6-88" fmla="*/ 2046590 h 2046590"/>
                <a:gd name="connsiteX0-89" fmla="*/ 0 w 3180028"/>
                <a:gd name="connsiteY0-90" fmla="*/ 538753 h 2046590"/>
                <a:gd name="connsiteX1-91" fmla="*/ 134619 w 3180028"/>
                <a:gd name="connsiteY1-92" fmla="*/ 151316 h 2046590"/>
                <a:gd name="connsiteX2-93" fmla="*/ 950581 w 3180028"/>
                <a:gd name="connsiteY2-94" fmla="*/ 1091 h 2046590"/>
                <a:gd name="connsiteX3-95" fmla="*/ 2505702 w 3180028"/>
                <a:gd name="connsiteY3-96" fmla="*/ 728614 h 2046590"/>
                <a:gd name="connsiteX4-97" fmla="*/ 3050021 w 3180028"/>
                <a:gd name="connsiteY4-98" fmla="*/ 1847630 h 2046590"/>
                <a:gd name="connsiteX5-99" fmla="*/ 2248584 w 3180028"/>
                <a:gd name="connsiteY5-100" fmla="*/ 2046590 h 2046590"/>
                <a:gd name="connsiteX0-101" fmla="*/ 0 w 3045409"/>
                <a:gd name="connsiteY0-102" fmla="*/ 151316 h 2046590"/>
                <a:gd name="connsiteX1-103" fmla="*/ 815962 w 3045409"/>
                <a:gd name="connsiteY1-104" fmla="*/ 1091 h 2046590"/>
                <a:gd name="connsiteX2-105" fmla="*/ 2371083 w 3045409"/>
                <a:gd name="connsiteY2-106" fmla="*/ 728614 h 2046590"/>
                <a:gd name="connsiteX3-107" fmla="*/ 2915402 w 3045409"/>
                <a:gd name="connsiteY3-108" fmla="*/ 1847630 h 2046590"/>
                <a:gd name="connsiteX4-109" fmla="*/ 2113965 w 3045409"/>
                <a:gd name="connsiteY4-110" fmla="*/ 2046590 h 2046590"/>
                <a:gd name="connsiteX0-111" fmla="*/ 0 w 3045409"/>
                <a:gd name="connsiteY0-112" fmla="*/ 151316 h 1847630"/>
                <a:gd name="connsiteX1-113" fmla="*/ 815962 w 3045409"/>
                <a:gd name="connsiteY1-114" fmla="*/ 1091 h 1847630"/>
                <a:gd name="connsiteX2-115" fmla="*/ 2371083 w 3045409"/>
                <a:gd name="connsiteY2-116" fmla="*/ 728614 h 1847630"/>
                <a:gd name="connsiteX3-117" fmla="*/ 2915402 w 3045409"/>
                <a:gd name="connsiteY3-118" fmla="*/ 1847630 h 1847630"/>
              </a:gdLst>
              <a:ahLst/>
              <a:cxnLst>
                <a:cxn ang="0">
                  <a:pos x="connsiteX0-1" y="connsiteY0-2"/>
                </a:cxn>
                <a:cxn ang="0">
                  <a:pos x="connsiteX1-3" y="connsiteY1-4"/>
                </a:cxn>
                <a:cxn ang="0">
                  <a:pos x="connsiteX2-5" y="connsiteY2-6"/>
                </a:cxn>
                <a:cxn ang="0">
                  <a:pos x="connsiteX3-7" y="connsiteY3-8"/>
                </a:cxn>
              </a:cxnLst>
              <a:rect l="l" t="t" r="r" b="b"/>
              <a:pathLst>
                <a:path w="3045409" h="1847630">
                  <a:moveTo>
                    <a:pt x="0" y="151316"/>
                  </a:moveTo>
                  <a:cubicBezTo>
                    <a:pt x="257183" y="40829"/>
                    <a:pt x="533329" y="-8113"/>
                    <a:pt x="815962" y="1091"/>
                  </a:cubicBezTo>
                  <a:cubicBezTo>
                    <a:pt x="1324702" y="17657"/>
                    <a:pt x="2021176" y="420858"/>
                    <a:pt x="2371083" y="728614"/>
                  </a:cubicBezTo>
                  <a:cubicBezTo>
                    <a:pt x="2720990" y="1036370"/>
                    <a:pt x="3307350" y="1346069"/>
                    <a:pt x="2915402" y="184763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8" name="Google Shape;3475;p71"/>
          <p:cNvPicPr preferRelativeResize="0"/>
          <p:nvPr/>
        </p:nvPicPr>
        <p:blipFill>
          <a:blip r:embed="rId7"/>
          <a:stretch>
            <a:fillRect/>
          </a:stretch>
        </p:blipFill>
        <p:spPr>
          <a:xfrm>
            <a:off x="9655810" y="749300"/>
            <a:ext cx="1681480" cy="6442710"/>
          </a:xfrm>
          <a:prstGeom prst="rect">
            <a:avLst/>
          </a:prstGeom>
          <a:noFill/>
          <a:ln>
            <a:noFill/>
          </a:ln>
        </p:spPr>
      </p:pic>
      <p:pic>
        <p:nvPicPr>
          <p:cNvPr id="9" name="Google Shape;3482;p71"/>
          <p:cNvPicPr preferRelativeResize="0"/>
          <p:nvPr/>
        </p:nvPicPr>
        <p:blipFill>
          <a:blip r:embed="rId7"/>
          <a:stretch>
            <a:fillRect/>
          </a:stretch>
        </p:blipFill>
        <p:spPr>
          <a:xfrm rot="5400000">
            <a:off x="1470660" y="-1737995"/>
            <a:ext cx="1323340" cy="5076825"/>
          </a:xfrm>
          <a:prstGeom prst="rect">
            <a:avLst/>
          </a:prstGeom>
          <a:noFill/>
          <a:ln>
            <a:noFill/>
          </a:ln>
        </p:spPr>
      </p:pic>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plus(in)">
                                      <p:cBhvr>
                                        <p:cTn id="12" dur="2000"/>
                                        <p:tgtEl>
                                          <p:spTgt spid="8"/>
                                        </p:tgtEl>
                                      </p:cBhvr>
                                    </p:animEffect>
                                  </p:childTnLst>
                                </p:cTn>
                              </p:par>
                              <p:par>
                                <p:cTn id="13" presetID="13" presetClass="entr" presetSubtype="16"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plus(in)">
                                      <p:cBhvr>
                                        <p:cTn id="15" dur="20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3" presetClass="entr" presetSubtype="16" fill="hold" grpId="0" nodeType="clickEffect">
                                  <p:stCondLst>
                                    <p:cond delay="0"/>
                                  </p:stCondLst>
                                  <p:childTnLst>
                                    <p:set>
                                      <p:cBhvr>
                                        <p:cTn id="19" dur="1" fill="hold">
                                          <p:stCondLst>
                                            <p:cond delay="0"/>
                                          </p:stCondLst>
                                        </p:cTn>
                                        <p:tgtEl>
                                          <p:spTgt spid="2128"/>
                                        </p:tgtEl>
                                        <p:attrNameLst>
                                          <p:attrName>style.visibility</p:attrName>
                                        </p:attrNameLst>
                                      </p:cBhvr>
                                      <p:to>
                                        <p:strVal val="visible"/>
                                      </p:to>
                                    </p:set>
                                    <p:anim calcmode="lin" valueType="num">
                                      <p:cBhvr>
                                        <p:cTn id="20" dur="500" fill="hold"/>
                                        <p:tgtEl>
                                          <p:spTgt spid="2128"/>
                                        </p:tgtEl>
                                        <p:attrNameLst>
                                          <p:attrName>ppt_w</p:attrName>
                                        </p:attrNameLst>
                                      </p:cBhvr>
                                      <p:tavLst>
                                        <p:tav tm="0">
                                          <p:val>
                                            <p:fltVal val="0"/>
                                          </p:val>
                                        </p:tav>
                                        <p:tav tm="100000">
                                          <p:val>
                                            <p:strVal val="#ppt_w"/>
                                          </p:val>
                                        </p:tav>
                                      </p:tavLst>
                                    </p:anim>
                                    <p:anim calcmode="lin" valueType="num">
                                      <p:cBhvr>
                                        <p:cTn id="21" dur="500" fill="hold"/>
                                        <p:tgtEl>
                                          <p:spTgt spid="2128"/>
                                        </p:tgtEl>
                                        <p:attrNameLst>
                                          <p:attrName>ppt_h</p:attrName>
                                        </p:attrNameLst>
                                      </p:cBhvr>
                                      <p:tavLst>
                                        <p:tav tm="0">
                                          <p:val>
                                            <p:fltVal val="0"/>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4" presetClass="entr" presetSubtype="16" fill="hold" grpId="0" nodeType="clickEffect">
                                  <p:stCondLst>
                                    <p:cond delay="0"/>
                                  </p:stCondLst>
                                  <p:childTnLst>
                                    <p:set>
                                      <p:cBhvr>
                                        <p:cTn id="25" dur="1" fill="hold">
                                          <p:stCondLst>
                                            <p:cond delay="0"/>
                                          </p:stCondLst>
                                        </p:cTn>
                                        <p:tgtEl>
                                          <p:spTgt spid="2129">
                                            <p:txEl>
                                              <p:pRg st="0" end="0"/>
                                            </p:txEl>
                                          </p:spTgt>
                                        </p:tgtEl>
                                        <p:attrNameLst>
                                          <p:attrName>style.visibility</p:attrName>
                                        </p:attrNameLst>
                                      </p:cBhvr>
                                      <p:to>
                                        <p:strVal val="visible"/>
                                      </p:to>
                                    </p:set>
                                    <p:animEffect transition="in" filter="box(in)">
                                      <p:cBhvr>
                                        <p:cTn id="26" dur="2000"/>
                                        <p:tgtEl>
                                          <p:spTgt spid="2129">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3476"/>
                                        </p:tgtEl>
                                        <p:attrNameLst>
                                          <p:attrName>style.visibility</p:attrName>
                                        </p:attrNameLst>
                                      </p:cBhvr>
                                      <p:to>
                                        <p:strVal val="visible"/>
                                      </p:to>
                                    </p:set>
                                    <p:anim calcmode="lin" valueType="num">
                                      <p:cBhvr additive="base">
                                        <p:cTn id="31" dur="500"/>
                                        <p:tgtEl>
                                          <p:spTgt spid="3476"/>
                                        </p:tgtEl>
                                        <p:attrNameLst>
                                          <p:attrName>ppt_y</p:attrName>
                                        </p:attrNameLst>
                                      </p:cBhvr>
                                      <p:tavLst>
                                        <p:tav tm="0">
                                          <p:val>
                                            <p:strVal val="#ppt_y+#ppt_h*1.125000"/>
                                          </p:val>
                                        </p:tav>
                                        <p:tav tm="100000">
                                          <p:val>
                                            <p:strVal val="#ppt_y"/>
                                          </p:val>
                                        </p:tav>
                                      </p:tavLst>
                                    </p:anim>
                                    <p:animEffect transition="in" filter="wipe(up)">
                                      <p:cBhvr>
                                        <p:cTn id="32" dur="500"/>
                                        <p:tgtEl>
                                          <p:spTgt spid="34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28" grpId="0"/>
      <p:bldP spid="2128" grpId="1"/>
      <p:bldP spid="2129" grpId="0" build="p"/>
      <p:bldP spid="2129" grpId="1"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2498178" y="-3555057"/>
            <a:ext cx="17069435" cy="12280265"/>
            <a:chOff x="-3090" y="-5397"/>
            <a:chExt cx="26881" cy="19339"/>
          </a:xfrm>
        </p:grpSpPr>
        <p:grpSp>
          <p:nvGrpSpPr>
            <p:cNvPr id="11" name="组合 10"/>
            <p:cNvGrpSpPr/>
            <p:nvPr/>
          </p:nvGrpSpPr>
          <p:grpSpPr>
            <a:xfrm>
              <a:off x="-2389" y="-5397"/>
              <a:ext cx="26180" cy="19339"/>
              <a:chOff x="-2389" y="-5397"/>
              <a:chExt cx="26180" cy="19339"/>
            </a:xfrm>
          </p:grpSpPr>
          <p:pic>
            <p:nvPicPr>
              <p:cNvPr id="61" name="Google Shape;3471;p71"/>
              <p:cNvPicPr preferRelativeResize="0"/>
              <p:nvPr/>
            </p:nvPicPr>
            <p:blipFill>
              <a:blip r:embed="rId4"/>
              <a:stretch>
                <a:fillRect/>
              </a:stretch>
            </p:blipFill>
            <p:spPr>
              <a:xfrm rot="360000" flipV="1">
                <a:off x="657" y="-5013"/>
                <a:ext cx="9414" cy="7566"/>
              </a:xfrm>
              <a:prstGeom prst="rect">
                <a:avLst/>
              </a:prstGeom>
              <a:noFill/>
              <a:ln>
                <a:noFill/>
              </a:ln>
            </p:spPr>
          </p:pic>
          <p:pic>
            <p:nvPicPr>
              <p:cNvPr id="68" name="Google Shape;3480;p71"/>
              <p:cNvPicPr preferRelativeResize="0"/>
              <p:nvPr/>
            </p:nvPicPr>
            <p:blipFill>
              <a:blip r:embed="rId5"/>
              <a:stretch>
                <a:fillRect/>
              </a:stretch>
            </p:blipFill>
            <p:spPr>
              <a:xfrm rot="20443258" flipV="1">
                <a:off x="11978" y="5730"/>
                <a:ext cx="11813" cy="8212"/>
              </a:xfrm>
              <a:prstGeom prst="rect">
                <a:avLst/>
              </a:prstGeom>
              <a:noFill/>
              <a:ln>
                <a:noFill/>
              </a:ln>
            </p:spPr>
          </p:pic>
          <p:pic>
            <p:nvPicPr>
              <p:cNvPr id="3473" name="Google Shape;3473;p71"/>
              <p:cNvPicPr preferRelativeResize="0"/>
              <p:nvPr/>
            </p:nvPicPr>
            <p:blipFill>
              <a:blip r:embed="rId6"/>
              <a:stretch>
                <a:fillRect/>
              </a:stretch>
            </p:blipFill>
            <p:spPr>
              <a:xfrm>
                <a:off x="-2389" y="5202"/>
                <a:ext cx="6394" cy="8097"/>
              </a:xfrm>
              <a:prstGeom prst="rect">
                <a:avLst/>
              </a:prstGeom>
              <a:noFill/>
              <a:ln>
                <a:noFill/>
              </a:ln>
            </p:spPr>
          </p:pic>
          <p:pic>
            <p:nvPicPr>
              <p:cNvPr id="3477" name="Google Shape;3477;p71"/>
              <p:cNvPicPr preferRelativeResize="0"/>
              <p:nvPr/>
            </p:nvPicPr>
            <p:blipFill>
              <a:blip r:embed="rId7"/>
              <a:stretch>
                <a:fillRect/>
              </a:stretch>
            </p:blipFill>
            <p:spPr>
              <a:xfrm>
                <a:off x="16040" y="-5397"/>
                <a:ext cx="3689" cy="9407"/>
              </a:xfrm>
              <a:prstGeom prst="rect">
                <a:avLst/>
              </a:prstGeom>
              <a:noFill/>
              <a:ln>
                <a:noFill/>
              </a:ln>
            </p:spPr>
          </p:pic>
        </p:grpSp>
        <p:sp>
          <p:nvSpPr>
            <p:cNvPr id="2" name="圆角矩形 1"/>
            <p:cNvSpPr/>
            <p:nvPr/>
          </p:nvSpPr>
          <p:spPr>
            <a:xfrm>
              <a:off x="963" y="963"/>
              <a:ext cx="17275" cy="8874"/>
            </a:xfrm>
            <a:prstGeom prst="roundRect">
              <a:avLst/>
            </a:prstGeom>
            <a:solidFill>
              <a:schemeClr val="bg1"/>
            </a:solidFill>
            <a:ln>
              <a:noFill/>
            </a:ln>
            <a:effectLst>
              <a:outerShdw blurRad="11684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p:cNvGrpSpPr/>
            <p:nvPr/>
          </p:nvGrpSpPr>
          <p:grpSpPr>
            <a:xfrm>
              <a:off x="10677" y="7337"/>
              <a:ext cx="8496" cy="3744"/>
              <a:chOff x="10677" y="7337"/>
              <a:chExt cx="8496" cy="3744"/>
            </a:xfrm>
          </p:grpSpPr>
          <p:sp>
            <p:nvSpPr>
              <p:cNvPr id="3" name="任意多边形 2"/>
              <p:cNvSpPr/>
              <p:nvPr/>
            </p:nvSpPr>
            <p:spPr>
              <a:xfrm rot="11076794" flipV="1">
                <a:off x="12811" y="7337"/>
                <a:ext cx="6362" cy="3744"/>
              </a:xfrm>
              <a:custGeom>
                <a:avLst/>
                <a:gdLst>
                  <a:gd name="connsiteX0" fmla="*/ 914344 w 3556001"/>
                  <a:gd name="connsiteY0" fmla="*/ 1091 h 2346051"/>
                  <a:gd name="connsiteX1" fmla="*/ 2430863 w 3556001"/>
                  <a:gd name="connsiteY1" fmla="*/ 596106 h 2346051"/>
                  <a:gd name="connsiteX2" fmla="*/ 3438830 w 3556001"/>
                  <a:gd name="connsiteY2" fmla="*/ 2307077 h 2346051"/>
                  <a:gd name="connsiteX3" fmla="*/ 3401736 w 3556001"/>
                  <a:gd name="connsiteY3" fmla="*/ 2346051 h 2346051"/>
                  <a:gd name="connsiteX4" fmla="*/ 0 w 3556001"/>
                  <a:gd name="connsiteY4" fmla="*/ 2346051 h 2346051"/>
                  <a:gd name="connsiteX5" fmla="*/ 0 w 3556001"/>
                  <a:gd name="connsiteY5" fmla="*/ 199042 h 2346051"/>
                  <a:gd name="connsiteX6" fmla="*/ 98382 w 3556001"/>
                  <a:gd name="connsiteY6" fmla="*/ 151316 h 2346051"/>
                  <a:gd name="connsiteX7" fmla="*/ 914344 w 3556001"/>
                  <a:gd name="connsiteY7" fmla="*/ 1091 h 2346051"/>
                  <a:gd name="connsiteX0-1" fmla="*/ 914344 w 3560405"/>
                  <a:gd name="connsiteY0-2" fmla="*/ 1091 h 2346051"/>
                  <a:gd name="connsiteX1-3" fmla="*/ 2469465 w 3560405"/>
                  <a:gd name="connsiteY1-4" fmla="*/ 728614 h 2346051"/>
                  <a:gd name="connsiteX2-5" fmla="*/ 3438830 w 3560405"/>
                  <a:gd name="connsiteY2-6" fmla="*/ 2307077 h 2346051"/>
                  <a:gd name="connsiteX3-7" fmla="*/ 3401736 w 3560405"/>
                  <a:gd name="connsiteY3-8" fmla="*/ 2346051 h 2346051"/>
                  <a:gd name="connsiteX4-9" fmla="*/ 0 w 3560405"/>
                  <a:gd name="connsiteY4-10" fmla="*/ 2346051 h 2346051"/>
                  <a:gd name="connsiteX5-11" fmla="*/ 0 w 3560405"/>
                  <a:gd name="connsiteY5-12" fmla="*/ 199042 h 2346051"/>
                  <a:gd name="connsiteX6-13" fmla="*/ 98382 w 3560405"/>
                  <a:gd name="connsiteY6-14" fmla="*/ 151316 h 2346051"/>
                  <a:gd name="connsiteX7-15" fmla="*/ 914344 w 3560405"/>
                  <a:gd name="connsiteY7-16" fmla="*/ 1091 h 2346051"/>
                  <a:gd name="connsiteX0-17" fmla="*/ 914344 w 3401736"/>
                  <a:gd name="connsiteY0-18" fmla="*/ 1091 h 2346051"/>
                  <a:gd name="connsiteX1-19" fmla="*/ 2469465 w 3401736"/>
                  <a:gd name="connsiteY1-20" fmla="*/ 728614 h 2346051"/>
                  <a:gd name="connsiteX2-21" fmla="*/ 3013784 w 3401736"/>
                  <a:gd name="connsiteY2-22" fmla="*/ 1847630 h 2346051"/>
                  <a:gd name="connsiteX3-23" fmla="*/ 3401736 w 3401736"/>
                  <a:gd name="connsiteY3-24" fmla="*/ 2346051 h 2346051"/>
                  <a:gd name="connsiteX4-25" fmla="*/ 0 w 3401736"/>
                  <a:gd name="connsiteY4-26" fmla="*/ 2346051 h 2346051"/>
                  <a:gd name="connsiteX5-27" fmla="*/ 0 w 3401736"/>
                  <a:gd name="connsiteY5-28" fmla="*/ 199042 h 2346051"/>
                  <a:gd name="connsiteX6-29" fmla="*/ 98382 w 3401736"/>
                  <a:gd name="connsiteY6-30" fmla="*/ 151316 h 2346051"/>
                  <a:gd name="connsiteX7-31" fmla="*/ 914344 w 3401736"/>
                  <a:gd name="connsiteY7-32" fmla="*/ 1091 h 2346051"/>
                  <a:gd name="connsiteX0-33" fmla="*/ 914344 w 3143791"/>
                  <a:gd name="connsiteY0-34" fmla="*/ 1091 h 2346051"/>
                  <a:gd name="connsiteX1-35" fmla="*/ 2469465 w 3143791"/>
                  <a:gd name="connsiteY1-36" fmla="*/ 728614 h 2346051"/>
                  <a:gd name="connsiteX2-37" fmla="*/ 3013784 w 3143791"/>
                  <a:gd name="connsiteY2-38" fmla="*/ 1847630 h 2346051"/>
                  <a:gd name="connsiteX3-39" fmla="*/ 0 w 3143791"/>
                  <a:gd name="connsiteY3-40" fmla="*/ 2346051 h 2346051"/>
                  <a:gd name="connsiteX4-41" fmla="*/ 0 w 3143791"/>
                  <a:gd name="connsiteY4-42" fmla="*/ 199042 h 2346051"/>
                  <a:gd name="connsiteX5-43" fmla="*/ 98382 w 3143791"/>
                  <a:gd name="connsiteY5-44" fmla="*/ 151316 h 2346051"/>
                  <a:gd name="connsiteX6-45" fmla="*/ 914344 w 3143791"/>
                  <a:gd name="connsiteY6-46" fmla="*/ 1091 h 2346051"/>
                  <a:gd name="connsiteX0-47" fmla="*/ 0 w 3143791"/>
                  <a:gd name="connsiteY0-48" fmla="*/ 2346051 h 2405814"/>
                  <a:gd name="connsiteX1-49" fmla="*/ 0 w 3143791"/>
                  <a:gd name="connsiteY1-50" fmla="*/ 199042 h 2405814"/>
                  <a:gd name="connsiteX2-51" fmla="*/ 98382 w 3143791"/>
                  <a:gd name="connsiteY2-52" fmla="*/ 151316 h 2405814"/>
                  <a:gd name="connsiteX3-53" fmla="*/ 914344 w 3143791"/>
                  <a:gd name="connsiteY3-54" fmla="*/ 1091 h 2405814"/>
                  <a:gd name="connsiteX4-55" fmla="*/ 2469465 w 3143791"/>
                  <a:gd name="connsiteY4-56" fmla="*/ 728614 h 2405814"/>
                  <a:gd name="connsiteX5-57" fmla="*/ 3013784 w 3143791"/>
                  <a:gd name="connsiteY5-58" fmla="*/ 1847630 h 2405814"/>
                  <a:gd name="connsiteX6-59" fmla="*/ 57948 w 3143791"/>
                  <a:gd name="connsiteY6-60" fmla="*/ 2405814 h 2405814"/>
                  <a:gd name="connsiteX0-61" fmla="*/ 0 w 3143791"/>
                  <a:gd name="connsiteY0-62" fmla="*/ 2346051 h 2346051"/>
                  <a:gd name="connsiteX1-63" fmla="*/ 0 w 3143791"/>
                  <a:gd name="connsiteY1-64" fmla="*/ 199042 h 2346051"/>
                  <a:gd name="connsiteX2-65" fmla="*/ 98382 w 3143791"/>
                  <a:gd name="connsiteY2-66" fmla="*/ 151316 h 2346051"/>
                  <a:gd name="connsiteX3-67" fmla="*/ 914344 w 3143791"/>
                  <a:gd name="connsiteY3-68" fmla="*/ 1091 h 2346051"/>
                  <a:gd name="connsiteX4-69" fmla="*/ 2469465 w 3143791"/>
                  <a:gd name="connsiteY4-70" fmla="*/ 728614 h 2346051"/>
                  <a:gd name="connsiteX5-71" fmla="*/ 3013784 w 3143791"/>
                  <a:gd name="connsiteY5-72" fmla="*/ 1847630 h 2346051"/>
                  <a:gd name="connsiteX6-73" fmla="*/ 2212347 w 3143791"/>
                  <a:gd name="connsiteY6-74" fmla="*/ 2046590 h 2346051"/>
                  <a:gd name="connsiteX0-75" fmla="*/ 0 w 3180028"/>
                  <a:gd name="connsiteY0-76" fmla="*/ 538753 h 2046590"/>
                  <a:gd name="connsiteX1-77" fmla="*/ 36237 w 3180028"/>
                  <a:gd name="connsiteY1-78" fmla="*/ 199042 h 2046590"/>
                  <a:gd name="connsiteX2-79" fmla="*/ 134619 w 3180028"/>
                  <a:gd name="connsiteY2-80" fmla="*/ 151316 h 2046590"/>
                  <a:gd name="connsiteX3-81" fmla="*/ 950581 w 3180028"/>
                  <a:gd name="connsiteY3-82" fmla="*/ 1091 h 2046590"/>
                  <a:gd name="connsiteX4-83" fmla="*/ 2505702 w 3180028"/>
                  <a:gd name="connsiteY4-84" fmla="*/ 728614 h 2046590"/>
                  <a:gd name="connsiteX5-85" fmla="*/ 3050021 w 3180028"/>
                  <a:gd name="connsiteY5-86" fmla="*/ 1847630 h 2046590"/>
                  <a:gd name="connsiteX6-87" fmla="*/ 2248584 w 3180028"/>
                  <a:gd name="connsiteY6-88" fmla="*/ 2046590 h 2046590"/>
                  <a:gd name="connsiteX0-89" fmla="*/ 0 w 3180028"/>
                  <a:gd name="connsiteY0-90" fmla="*/ 538753 h 2046590"/>
                  <a:gd name="connsiteX1-91" fmla="*/ 134619 w 3180028"/>
                  <a:gd name="connsiteY1-92" fmla="*/ 151316 h 2046590"/>
                  <a:gd name="connsiteX2-93" fmla="*/ 950581 w 3180028"/>
                  <a:gd name="connsiteY2-94" fmla="*/ 1091 h 2046590"/>
                  <a:gd name="connsiteX3-95" fmla="*/ 2505702 w 3180028"/>
                  <a:gd name="connsiteY3-96" fmla="*/ 728614 h 2046590"/>
                  <a:gd name="connsiteX4-97" fmla="*/ 3050021 w 3180028"/>
                  <a:gd name="connsiteY4-98" fmla="*/ 1847630 h 2046590"/>
                  <a:gd name="connsiteX5-99" fmla="*/ 2248584 w 3180028"/>
                  <a:gd name="connsiteY5-100" fmla="*/ 2046590 h 2046590"/>
                  <a:gd name="connsiteX0-101" fmla="*/ 0 w 3045409"/>
                  <a:gd name="connsiteY0-102" fmla="*/ 151316 h 2046590"/>
                  <a:gd name="connsiteX1-103" fmla="*/ 815962 w 3045409"/>
                  <a:gd name="connsiteY1-104" fmla="*/ 1091 h 2046590"/>
                  <a:gd name="connsiteX2-105" fmla="*/ 2371083 w 3045409"/>
                  <a:gd name="connsiteY2-106" fmla="*/ 728614 h 2046590"/>
                  <a:gd name="connsiteX3-107" fmla="*/ 2915402 w 3045409"/>
                  <a:gd name="connsiteY3-108" fmla="*/ 1847630 h 2046590"/>
                  <a:gd name="connsiteX4-109" fmla="*/ 2113965 w 3045409"/>
                  <a:gd name="connsiteY4-110" fmla="*/ 2046590 h 2046590"/>
                  <a:gd name="connsiteX0-111" fmla="*/ 0 w 3045409"/>
                  <a:gd name="connsiteY0-112" fmla="*/ 151316 h 1847630"/>
                  <a:gd name="connsiteX1-113" fmla="*/ 815962 w 3045409"/>
                  <a:gd name="connsiteY1-114" fmla="*/ 1091 h 1847630"/>
                  <a:gd name="connsiteX2-115" fmla="*/ 2371083 w 3045409"/>
                  <a:gd name="connsiteY2-116" fmla="*/ 728614 h 1847630"/>
                  <a:gd name="connsiteX3-117" fmla="*/ 2915402 w 3045409"/>
                  <a:gd name="connsiteY3-118" fmla="*/ 1847630 h 1847630"/>
                </a:gdLst>
                <a:ahLst/>
                <a:cxnLst>
                  <a:cxn ang="0">
                    <a:pos x="connsiteX0-1" y="connsiteY0-2"/>
                  </a:cxn>
                  <a:cxn ang="0">
                    <a:pos x="connsiteX1-3" y="connsiteY1-4"/>
                  </a:cxn>
                  <a:cxn ang="0">
                    <a:pos x="connsiteX2-5" y="connsiteY2-6"/>
                  </a:cxn>
                  <a:cxn ang="0">
                    <a:pos x="connsiteX3-7" y="connsiteY3-8"/>
                  </a:cxn>
                </a:cxnLst>
                <a:rect l="l" t="t" r="r" b="b"/>
                <a:pathLst>
                  <a:path w="3045409" h="1847630">
                    <a:moveTo>
                      <a:pt x="0" y="151316"/>
                    </a:moveTo>
                    <a:cubicBezTo>
                      <a:pt x="257183" y="40829"/>
                      <a:pt x="533329" y="-8113"/>
                      <a:pt x="815962" y="1091"/>
                    </a:cubicBezTo>
                    <a:cubicBezTo>
                      <a:pt x="1324702" y="17657"/>
                      <a:pt x="2021176" y="420858"/>
                      <a:pt x="2371083" y="728614"/>
                    </a:cubicBezTo>
                    <a:cubicBezTo>
                      <a:pt x="2720990" y="1036370"/>
                      <a:pt x="3307350" y="1346069"/>
                      <a:pt x="2915402" y="184763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Google Shape;3482;p71"/>
              <p:cNvPicPr preferRelativeResize="0"/>
              <p:nvPr/>
            </p:nvPicPr>
            <p:blipFill>
              <a:blip r:embed="rId8"/>
              <a:stretch>
                <a:fillRect/>
              </a:stretch>
            </p:blipFill>
            <p:spPr>
              <a:xfrm rot="-5400000" flipV="1">
                <a:off x="13632" y="5306"/>
                <a:ext cx="2084" cy="7995"/>
              </a:xfrm>
              <a:prstGeom prst="rect">
                <a:avLst/>
              </a:prstGeom>
              <a:noFill/>
              <a:ln>
                <a:noFill/>
              </a:ln>
            </p:spPr>
          </p:pic>
        </p:grpSp>
        <p:grpSp>
          <p:nvGrpSpPr>
            <p:cNvPr id="9" name="组合 8"/>
            <p:cNvGrpSpPr/>
            <p:nvPr/>
          </p:nvGrpSpPr>
          <p:grpSpPr>
            <a:xfrm>
              <a:off x="-3090" y="-1676"/>
              <a:ext cx="12944" cy="4170"/>
              <a:chOff x="-3090" y="-1676"/>
              <a:chExt cx="12944" cy="4170"/>
            </a:xfrm>
          </p:grpSpPr>
          <p:sp>
            <p:nvSpPr>
              <p:cNvPr id="6" name="任意多边形 5"/>
              <p:cNvSpPr/>
              <p:nvPr/>
            </p:nvSpPr>
            <p:spPr>
              <a:xfrm rot="20700000" flipV="1">
                <a:off x="835" y="-1676"/>
                <a:ext cx="9019" cy="3587"/>
              </a:xfrm>
              <a:custGeom>
                <a:avLst/>
                <a:gdLst>
                  <a:gd name="connsiteX0" fmla="*/ 0 w 7507705"/>
                  <a:gd name="connsiteY0" fmla="*/ 2310063 h 2310063"/>
                  <a:gd name="connsiteX1" fmla="*/ 1443789 w 7507705"/>
                  <a:gd name="connsiteY1" fmla="*/ 981777 h 2310063"/>
                  <a:gd name="connsiteX2" fmla="*/ 5111015 w 7507705"/>
                  <a:gd name="connsiteY2" fmla="*/ 0 h 2310063"/>
                  <a:gd name="connsiteX3" fmla="*/ 7507705 w 7507705"/>
                  <a:gd name="connsiteY3" fmla="*/ 760396 h 2310063"/>
                  <a:gd name="connsiteX0-1" fmla="*/ 0 w 7517330"/>
                  <a:gd name="connsiteY0-2" fmla="*/ 2252312 h 2252312"/>
                  <a:gd name="connsiteX1-3" fmla="*/ 1453414 w 7517330"/>
                  <a:gd name="connsiteY1-4" fmla="*/ 981777 h 2252312"/>
                  <a:gd name="connsiteX2-5" fmla="*/ 5120640 w 7517330"/>
                  <a:gd name="connsiteY2-6" fmla="*/ 0 h 2252312"/>
                  <a:gd name="connsiteX3-7" fmla="*/ 7517330 w 7517330"/>
                  <a:gd name="connsiteY3-8" fmla="*/ 760396 h 2252312"/>
                  <a:gd name="connsiteX0-9" fmla="*/ 0 w 7517330"/>
                  <a:gd name="connsiteY0-10" fmla="*/ 2252312 h 2252312"/>
                  <a:gd name="connsiteX1-11" fmla="*/ 1453414 w 7517330"/>
                  <a:gd name="connsiteY1-12" fmla="*/ 981777 h 2252312"/>
                  <a:gd name="connsiteX2-13" fmla="*/ 5120640 w 7517330"/>
                  <a:gd name="connsiteY2-14" fmla="*/ 0 h 2252312"/>
                  <a:gd name="connsiteX3-15" fmla="*/ 7517330 w 7517330"/>
                  <a:gd name="connsiteY3-16" fmla="*/ 760396 h 2252312"/>
                  <a:gd name="connsiteX0-17" fmla="*/ 0 w 7517330"/>
                  <a:gd name="connsiteY0-18" fmla="*/ 2252312 h 2252312"/>
                  <a:gd name="connsiteX1-19" fmla="*/ 1453414 w 7517330"/>
                  <a:gd name="connsiteY1-20" fmla="*/ 981777 h 2252312"/>
                  <a:gd name="connsiteX2-21" fmla="*/ 5120640 w 7517330"/>
                  <a:gd name="connsiteY2-22" fmla="*/ 0 h 2252312"/>
                  <a:gd name="connsiteX3-23" fmla="*/ 7517330 w 7517330"/>
                  <a:gd name="connsiteY3-24" fmla="*/ 760396 h 2252312"/>
                  <a:gd name="connsiteX0-25" fmla="*/ 0 w 7517330"/>
                  <a:gd name="connsiteY0-26" fmla="*/ 2252312 h 2252312"/>
                  <a:gd name="connsiteX1-27" fmla="*/ 1511166 w 7517330"/>
                  <a:gd name="connsiteY1-28" fmla="*/ 1366787 h 2252312"/>
                  <a:gd name="connsiteX2-29" fmla="*/ 5120640 w 7517330"/>
                  <a:gd name="connsiteY2-30" fmla="*/ 0 h 2252312"/>
                  <a:gd name="connsiteX3-31" fmla="*/ 7517330 w 7517330"/>
                  <a:gd name="connsiteY3-32" fmla="*/ 760396 h 2252312"/>
                  <a:gd name="connsiteX0-33" fmla="*/ 0 w 7517330"/>
                  <a:gd name="connsiteY0-34" fmla="*/ 2252312 h 2252312"/>
                  <a:gd name="connsiteX1-35" fmla="*/ 1511166 w 7517330"/>
                  <a:gd name="connsiteY1-36" fmla="*/ 1366787 h 2252312"/>
                  <a:gd name="connsiteX2-37" fmla="*/ 5120640 w 7517330"/>
                  <a:gd name="connsiteY2-38" fmla="*/ 0 h 2252312"/>
                  <a:gd name="connsiteX3-39" fmla="*/ 7517330 w 7517330"/>
                  <a:gd name="connsiteY3-40" fmla="*/ 760396 h 2252312"/>
                  <a:gd name="connsiteX0-41" fmla="*/ 0 w 7517330"/>
                  <a:gd name="connsiteY0-42" fmla="*/ 2252312 h 2252312"/>
                  <a:gd name="connsiteX1-43" fmla="*/ 1511166 w 7517330"/>
                  <a:gd name="connsiteY1-44" fmla="*/ 1366787 h 2252312"/>
                  <a:gd name="connsiteX2-45" fmla="*/ 5120640 w 7517330"/>
                  <a:gd name="connsiteY2-46" fmla="*/ 0 h 2252312"/>
                  <a:gd name="connsiteX3-47" fmla="*/ 7517330 w 7517330"/>
                  <a:gd name="connsiteY3-48" fmla="*/ 760396 h 2252312"/>
                  <a:gd name="connsiteX0-49" fmla="*/ 0 w 7449953"/>
                  <a:gd name="connsiteY0-50" fmla="*/ 2252312 h 2252312"/>
                  <a:gd name="connsiteX1-51" fmla="*/ 1443789 w 7449953"/>
                  <a:gd name="connsiteY1-52" fmla="*/ 1366787 h 2252312"/>
                  <a:gd name="connsiteX2-53" fmla="*/ 5053263 w 7449953"/>
                  <a:gd name="connsiteY2-54" fmla="*/ 0 h 2252312"/>
                  <a:gd name="connsiteX3-55" fmla="*/ 7449953 w 7449953"/>
                  <a:gd name="connsiteY3-56" fmla="*/ 760396 h 2252312"/>
                  <a:gd name="connsiteX0-57" fmla="*/ 0 w 7449953"/>
                  <a:gd name="connsiteY0-58" fmla="*/ 2286069 h 2286069"/>
                  <a:gd name="connsiteX1-59" fmla="*/ 1443789 w 7449953"/>
                  <a:gd name="connsiteY1-60" fmla="*/ 1400544 h 2286069"/>
                  <a:gd name="connsiteX2-61" fmla="*/ 5053263 w 7449953"/>
                  <a:gd name="connsiteY2-62" fmla="*/ 33757 h 2286069"/>
                  <a:gd name="connsiteX3-63" fmla="*/ 7449953 w 7449953"/>
                  <a:gd name="connsiteY3-64" fmla="*/ 794153 h 2286069"/>
                  <a:gd name="connsiteX0-65" fmla="*/ 0 w 7449953"/>
                  <a:gd name="connsiteY0-66" fmla="*/ 2276635 h 2276635"/>
                  <a:gd name="connsiteX1-67" fmla="*/ 1443789 w 7449953"/>
                  <a:gd name="connsiteY1-68" fmla="*/ 1391110 h 2276635"/>
                  <a:gd name="connsiteX2-69" fmla="*/ 5005137 w 7449953"/>
                  <a:gd name="connsiteY2-70" fmla="*/ 33948 h 2276635"/>
                  <a:gd name="connsiteX3-71" fmla="*/ 7449953 w 7449953"/>
                  <a:gd name="connsiteY3-72" fmla="*/ 784719 h 2276635"/>
                  <a:gd name="connsiteX0-73" fmla="*/ 0 w 6391174"/>
                  <a:gd name="connsiteY0-74" fmla="*/ 2242736 h 2242736"/>
                  <a:gd name="connsiteX1-75" fmla="*/ 1443789 w 6391174"/>
                  <a:gd name="connsiteY1-76" fmla="*/ 1357211 h 2242736"/>
                  <a:gd name="connsiteX2-77" fmla="*/ 5005137 w 6391174"/>
                  <a:gd name="connsiteY2-78" fmla="*/ 49 h 2242736"/>
                  <a:gd name="connsiteX3-79" fmla="*/ 6391174 w 6391174"/>
                  <a:gd name="connsiteY3-80" fmla="*/ 1405338 h 2242736"/>
                  <a:gd name="connsiteX0-81" fmla="*/ 0 w 6391174"/>
                  <a:gd name="connsiteY0-82" fmla="*/ 2242736 h 2242736"/>
                  <a:gd name="connsiteX1-83" fmla="*/ 1443789 w 6391174"/>
                  <a:gd name="connsiteY1-84" fmla="*/ 1357211 h 2242736"/>
                  <a:gd name="connsiteX2-85" fmla="*/ 5005137 w 6391174"/>
                  <a:gd name="connsiteY2-86" fmla="*/ 49 h 2242736"/>
                  <a:gd name="connsiteX3-87" fmla="*/ 6391174 w 6391174"/>
                  <a:gd name="connsiteY3-88" fmla="*/ 1405338 h 2242736"/>
                  <a:gd name="connsiteX0-89" fmla="*/ 0 w 6391174"/>
                  <a:gd name="connsiteY0-90" fmla="*/ 2243091 h 2243091"/>
                  <a:gd name="connsiteX1-91" fmla="*/ 2531444 w 6391174"/>
                  <a:gd name="connsiteY1-92" fmla="*/ 1270938 h 2243091"/>
                  <a:gd name="connsiteX2-93" fmla="*/ 5005137 w 6391174"/>
                  <a:gd name="connsiteY2-94" fmla="*/ 404 h 2243091"/>
                  <a:gd name="connsiteX3-95" fmla="*/ 6391174 w 6391174"/>
                  <a:gd name="connsiteY3-96" fmla="*/ 1405693 h 2243091"/>
                  <a:gd name="connsiteX0-97" fmla="*/ 0 w 6391174"/>
                  <a:gd name="connsiteY0-98" fmla="*/ 2243007 h 2243007"/>
                  <a:gd name="connsiteX1-99" fmla="*/ 2531444 w 6391174"/>
                  <a:gd name="connsiteY1-100" fmla="*/ 1270854 h 2243007"/>
                  <a:gd name="connsiteX2-101" fmla="*/ 5005137 w 6391174"/>
                  <a:gd name="connsiteY2-102" fmla="*/ 320 h 2243007"/>
                  <a:gd name="connsiteX3-103" fmla="*/ 6391174 w 6391174"/>
                  <a:gd name="connsiteY3-104" fmla="*/ 1405609 h 2243007"/>
                  <a:gd name="connsiteX0-105" fmla="*/ 0 w 6391174"/>
                  <a:gd name="connsiteY0-106" fmla="*/ 2281578 h 2281578"/>
                  <a:gd name="connsiteX1-107" fmla="*/ 2531444 w 6391174"/>
                  <a:gd name="connsiteY1-108" fmla="*/ 1309425 h 2281578"/>
                  <a:gd name="connsiteX2-109" fmla="*/ 4754880 w 6391174"/>
                  <a:gd name="connsiteY2-110" fmla="*/ 390 h 2281578"/>
                  <a:gd name="connsiteX3-111" fmla="*/ 6391174 w 6391174"/>
                  <a:gd name="connsiteY3-112" fmla="*/ 1444180 h 2281578"/>
                  <a:gd name="connsiteX0-113" fmla="*/ 17 w 6391191"/>
                  <a:gd name="connsiteY0-114" fmla="*/ 2281578 h 2281578"/>
                  <a:gd name="connsiteX1-115" fmla="*/ 2531461 w 6391191"/>
                  <a:gd name="connsiteY1-116" fmla="*/ 1309425 h 2281578"/>
                  <a:gd name="connsiteX2-117" fmla="*/ 4754897 w 6391191"/>
                  <a:gd name="connsiteY2-118" fmla="*/ 390 h 2281578"/>
                  <a:gd name="connsiteX3-119" fmla="*/ 6391191 w 6391191"/>
                  <a:gd name="connsiteY3-120" fmla="*/ 1444180 h 2281578"/>
                  <a:gd name="connsiteX0-121" fmla="*/ 19 w 6285315"/>
                  <a:gd name="connsiteY0-122" fmla="*/ 2271953 h 2271953"/>
                  <a:gd name="connsiteX1-123" fmla="*/ 2425585 w 6285315"/>
                  <a:gd name="connsiteY1-124" fmla="*/ 1309425 h 2271953"/>
                  <a:gd name="connsiteX2-125" fmla="*/ 4649021 w 6285315"/>
                  <a:gd name="connsiteY2-126" fmla="*/ 390 h 2271953"/>
                  <a:gd name="connsiteX3-127" fmla="*/ 6285315 w 6285315"/>
                  <a:gd name="connsiteY3-128" fmla="*/ 1444180 h 2271953"/>
                  <a:gd name="connsiteX0-129" fmla="*/ 19 w 6285315"/>
                  <a:gd name="connsiteY0-130" fmla="*/ 2271953 h 2271953"/>
                  <a:gd name="connsiteX1-131" fmla="*/ 2425585 w 6285315"/>
                  <a:gd name="connsiteY1-132" fmla="*/ 1309425 h 2271953"/>
                  <a:gd name="connsiteX2-133" fmla="*/ 4649021 w 6285315"/>
                  <a:gd name="connsiteY2-134" fmla="*/ 390 h 2271953"/>
                  <a:gd name="connsiteX3-135" fmla="*/ 6285315 w 6285315"/>
                  <a:gd name="connsiteY3-136" fmla="*/ 1444180 h 2271953"/>
                  <a:gd name="connsiteX0-137" fmla="*/ 19 w 6285315"/>
                  <a:gd name="connsiteY0-138" fmla="*/ 2282053 h 2282053"/>
                  <a:gd name="connsiteX1-139" fmla="*/ 2425585 w 6285315"/>
                  <a:gd name="connsiteY1-140" fmla="*/ 1319525 h 2282053"/>
                  <a:gd name="connsiteX2-141" fmla="*/ 4649021 w 6285315"/>
                  <a:gd name="connsiteY2-142" fmla="*/ 10490 h 2282053"/>
                  <a:gd name="connsiteX3-143" fmla="*/ 6285315 w 6285315"/>
                  <a:gd name="connsiteY3-144" fmla="*/ 1454280 h 2282053"/>
                  <a:gd name="connsiteX0-145" fmla="*/ 19 w 5753482"/>
                  <a:gd name="connsiteY0-146" fmla="*/ 2319564 h 2319564"/>
                  <a:gd name="connsiteX1-147" fmla="*/ 2425585 w 5753482"/>
                  <a:gd name="connsiteY1-148" fmla="*/ 1357036 h 2319564"/>
                  <a:gd name="connsiteX2-149" fmla="*/ 4649021 w 5753482"/>
                  <a:gd name="connsiteY2-150" fmla="*/ 48001 h 2319564"/>
                  <a:gd name="connsiteX3-151" fmla="*/ 5753482 w 5753482"/>
                  <a:gd name="connsiteY3-152" fmla="*/ 1010528 h 2319564"/>
                  <a:gd name="connsiteX0-153" fmla="*/ 19 w 5753482"/>
                  <a:gd name="connsiteY0-154" fmla="*/ 2277873 h 2277873"/>
                  <a:gd name="connsiteX1-155" fmla="*/ 2425585 w 5753482"/>
                  <a:gd name="connsiteY1-156" fmla="*/ 1315345 h 2277873"/>
                  <a:gd name="connsiteX2-157" fmla="*/ 4649021 w 5753482"/>
                  <a:gd name="connsiteY2-158" fmla="*/ 6310 h 2277873"/>
                  <a:gd name="connsiteX3-159" fmla="*/ 5753482 w 5753482"/>
                  <a:gd name="connsiteY3-160" fmla="*/ 968837 h 2277873"/>
                </a:gdLst>
                <a:ahLst/>
                <a:cxnLst>
                  <a:cxn ang="0">
                    <a:pos x="connsiteX0-1" y="connsiteY0-2"/>
                  </a:cxn>
                  <a:cxn ang="0">
                    <a:pos x="connsiteX1-3" y="connsiteY1-4"/>
                  </a:cxn>
                  <a:cxn ang="0">
                    <a:pos x="connsiteX2-5" y="connsiteY2-6"/>
                  </a:cxn>
                  <a:cxn ang="0">
                    <a:pos x="connsiteX3-7" y="connsiteY3-8"/>
                  </a:cxn>
                </a:cxnLst>
                <a:rect l="l" t="t" r="r" b="b"/>
                <a:pathLst>
                  <a:path w="5753482" h="2277873">
                    <a:moveTo>
                      <a:pt x="19" y="2277873"/>
                    </a:moveTo>
                    <a:cubicBezTo>
                      <a:pt x="-6399" y="1113216"/>
                      <a:pt x="1650751" y="1693939"/>
                      <a:pt x="2425585" y="1315345"/>
                    </a:cubicBezTo>
                    <a:cubicBezTo>
                      <a:pt x="3200419" y="936751"/>
                      <a:pt x="4094372" y="64061"/>
                      <a:pt x="4649021" y="6310"/>
                    </a:cubicBezTo>
                    <a:cubicBezTo>
                      <a:pt x="5203670" y="-51441"/>
                      <a:pt x="5560400" y="288652"/>
                      <a:pt x="5753482" y="968837"/>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Google Shape;3475;p71"/>
              <p:cNvPicPr preferRelativeResize="0"/>
              <p:nvPr/>
            </p:nvPicPr>
            <p:blipFill>
              <a:blip r:embed="rId8"/>
              <a:stretch>
                <a:fillRect/>
              </a:stretch>
            </p:blipFill>
            <p:spPr>
              <a:xfrm rot="4500000">
                <a:off x="659" y="-3903"/>
                <a:ext cx="2648" cy="10146"/>
              </a:xfrm>
              <a:prstGeom prst="rect">
                <a:avLst/>
              </a:prstGeom>
              <a:noFill/>
              <a:ln>
                <a:noFill/>
              </a:ln>
            </p:spPr>
          </p:pic>
        </p:grpSp>
      </p:grpSp>
      <p:grpSp>
        <p:nvGrpSpPr>
          <p:cNvPr id="27" name="组合 12"/>
          <p:cNvGrpSpPr/>
          <p:nvPr/>
        </p:nvGrpSpPr>
        <p:grpSpPr>
          <a:xfrm>
            <a:off x="189187" y="723044"/>
            <a:ext cx="11131188" cy="899208"/>
            <a:chOff x="-6128" y="3877"/>
            <a:chExt cx="15421" cy="882"/>
          </a:xfrm>
        </p:grpSpPr>
        <p:pic>
          <p:nvPicPr>
            <p:cNvPr id="28" name="Google Shape;3481;p71"/>
            <p:cNvPicPr preferRelativeResize="0"/>
            <p:nvPr/>
          </p:nvPicPr>
          <p:blipFill>
            <a:blip r:embed="rId9"/>
            <a:stretch>
              <a:fillRect/>
            </a:stretch>
          </p:blipFill>
          <p:spPr>
            <a:xfrm>
              <a:off x="-6128" y="3901"/>
              <a:ext cx="15421" cy="858"/>
            </a:xfrm>
            <a:prstGeom prst="rect">
              <a:avLst/>
            </a:prstGeom>
            <a:noFill/>
            <a:ln>
              <a:noFill/>
            </a:ln>
          </p:spPr>
        </p:pic>
        <p:sp>
          <p:nvSpPr>
            <p:cNvPr id="29" name="文本框 15"/>
            <p:cNvSpPr txBox="1"/>
            <p:nvPr/>
          </p:nvSpPr>
          <p:spPr>
            <a:xfrm>
              <a:off x="-5634" y="3877"/>
              <a:ext cx="13173" cy="634"/>
            </a:xfrm>
            <a:prstGeom prst="rect">
              <a:avLst/>
            </a:prstGeom>
            <a:noFill/>
          </p:spPr>
          <p:txBody>
            <a:bodyPr wrap="square" rtlCol="0">
              <a:spAutoFit/>
            </a:bodyPr>
            <a:lstStyle/>
            <a:p>
              <a:pPr algn="r" rtl="1"/>
              <a:r>
                <a:rPr lang="ar-SA" altLang="en-US" sz="3600" b="1" dirty="0" smtClean="0">
                  <a:solidFill>
                    <a:schemeClr val="accent6">
                      <a:lumMod val="75000"/>
                    </a:schemeClr>
                  </a:solidFill>
                  <a:latin typeface="Bodoni MT Black" panose="02070A03080606020203" charset="0"/>
                  <a:cs typeface="Bodoni MT Black" panose="02070A03080606020203" charset="0"/>
                  <a:sym typeface="+mn-ea"/>
                </a:rPr>
                <a:t>من خلال (القراءة الفعالة ) ص 174 اكملي الجدول التالي .. </a:t>
              </a:r>
              <a:endParaRPr lang="en-GB" altLang="en-US" sz="3600" b="1" dirty="0">
                <a:solidFill>
                  <a:schemeClr val="accent6">
                    <a:lumMod val="75000"/>
                  </a:schemeClr>
                </a:solidFill>
                <a:latin typeface="Bodoni MT Black" panose="02070A03080606020203" charset="0"/>
                <a:cs typeface="Bodoni MT Black" panose="02070A03080606020203" charset="0"/>
                <a:sym typeface="+mn-ea"/>
              </a:endParaRPr>
            </a:p>
          </p:txBody>
        </p:sp>
      </p:grpSp>
      <p:graphicFrame>
        <p:nvGraphicFramePr>
          <p:cNvPr id="8" name="Table 7"/>
          <p:cNvGraphicFramePr>
            <a:graphicFrameLocks noGrp="1"/>
          </p:cNvGraphicFramePr>
          <p:nvPr>
            <p:extLst>
              <p:ext uri="{D42A27DB-BD31-4B8C-83A1-F6EECF244321}">
                <p14:modId xmlns:p14="http://schemas.microsoft.com/office/powerpoint/2010/main" val="1053383354"/>
              </p:ext>
            </p:extLst>
          </p:nvPr>
        </p:nvGraphicFramePr>
        <p:xfrm>
          <a:off x="1772033" y="1748305"/>
          <a:ext cx="8128000" cy="4053840"/>
        </p:xfrm>
        <a:graphic>
          <a:graphicData uri="http://schemas.openxmlformats.org/drawingml/2006/table">
            <a:tbl>
              <a:tblPr rtl="1" firstRow="1" bandRow="1">
                <a:tableStyleId>{5C22544A-7EE6-4342-B048-85BDC9FD1C3A}</a:tableStyleId>
              </a:tblPr>
              <a:tblGrid>
                <a:gridCol w="4064000">
                  <a:extLst>
                    <a:ext uri="{9D8B030D-6E8A-4147-A177-3AD203B41FA5}">
                      <a16:colId xmlns:a16="http://schemas.microsoft.com/office/drawing/2014/main" val="2117924927"/>
                    </a:ext>
                  </a:extLst>
                </a:gridCol>
                <a:gridCol w="4064000">
                  <a:extLst>
                    <a:ext uri="{9D8B030D-6E8A-4147-A177-3AD203B41FA5}">
                      <a16:colId xmlns:a16="http://schemas.microsoft.com/office/drawing/2014/main" val="4173565987"/>
                    </a:ext>
                  </a:extLst>
                </a:gridCol>
              </a:tblGrid>
              <a:tr h="370840">
                <a:tc>
                  <a:txBody>
                    <a:bodyPr/>
                    <a:lstStyle/>
                    <a:p>
                      <a:pPr algn="ctr" rtl="1"/>
                      <a:r>
                        <a:rPr lang="ar-SA" sz="3200" dirty="0" smtClean="0">
                          <a:solidFill>
                            <a:schemeClr val="tx1"/>
                          </a:solidFill>
                        </a:rPr>
                        <a:t>المعامل</a:t>
                      </a:r>
                      <a:endParaRPr lang="ar-SA" sz="3200" dirty="0">
                        <a:solidFill>
                          <a:schemeClr val="tx1"/>
                        </a:solidFill>
                      </a:endParaRPr>
                    </a:p>
                  </a:txBody>
                  <a:tcPr/>
                </a:tc>
                <a:tc>
                  <a:txBody>
                    <a:bodyPr/>
                    <a:lstStyle/>
                    <a:p>
                      <a:pPr algn="ctr" rtl="1"/>
                      <a:r>
                        <a:rPr lang="ar-SA" sz="3200" dirty="0" smtClean="0">
                          <a:solidFill>
                            <a:schemeClr val="tx1"/>
                          </a:solidFill>
                        </a:rPr>
                        <a:t>المعنى</a:t>
                      </a:r>
                      <a:endParaRPr lang="ar-SA" sz="3200" dirty="0">
                        <a:solidFill>
                          <a:schemeClr val="tx1"/>
                        </a:solidFill>
                      </a:endParaRPr>
                    </a:p>
                  </a:txBody>
                  <a:tcPr/>
                </a:tc>
                <a:extLst>
                  <a:ext uri="{0D108BD9-81ED-4DB2-BD59-A6C34878D82A}">
                    <a16:rowId xmlns:a16="http://schemas.microsoft.com/office/drawing/2014/main" val="442056328"/>
                  </a:ext>
                </a:extLst>
              </a:tr>
              <a:tr h="370840">
                <a:tc>
                  <a:txBody>
                    <a:bodyPr/>
                    <a:lstStyle/>
                    <a:p>
                      <a:pPr algn="ctr" rtl="1"/>
                      <a:endParaRPr lang="ar-SA" sz="3200" dirty="0">
                        <a:solidFill>
                          <a:schemeClr val="tx1"/>
                        </a:solidFill>
                      </a:endParaRPr>
                    </a:p>
                  </a:txBody>
                  <a:tcPr/>
                </a:tc>
                <a:tc>
                  <a:txBody>
                    <a:bodyPr/>
                    <a:lstStyle/>
                    <a:p>
                      <a:pPr algn="ctr" rtl="1"/>
                      <a:r>
                        <a:rPr lang="ar-SA" sz="3200" dirty="0" smtClean="0">
                          <a:solidFill>
                            <a:schemeClr val="tx1"/>
                          </a:solidFill>
                        </a:rPr>
                        <a:t>يساوي</a:t>
                      </a:r>
                      <a:endParaRPr lang="ar-SA" sz="3200" dirty="0">
                        <a:solidFill>
                          <a:schemeClr val="tx1"/>
                        </a:solidFill>
                      </a:endParaRPr>
                    </a:p>
                  </a:txBody>
                  <a:tcPr/>
                </a:tc>
                <a:extLst>
                  <a:ext uri="{0D108BD9-81ED-4DB2-BD59-A6C34878D82A}">
                    <a16:rowId xmlns:a16="http://schemas.microsoft.com/office/drawing/2014/main" val="4020926706"/>
                  </a:ext>
                </a:extLst>
              </a:tr>
              <a:tr h="370840">
                <a:tc>
                  <a:txBody>
                    <a:bodyPr/>
                    <a:lstStyle/>
                    <a:p>
                      <a:pPr algn="ctr" rtl="1"/>
                      <a:endParaRPr lang="ar-SA" sz="3200" dirty="0">
                        <a:solidFill>
                          <a:schemeClr val="tx1"/>
                        </a:solidFill>
                      </a:endParaRPr>
                    </a:p>
                  </a:txBody>
                  <a:tcPr/>
                </a:tc>
                <a:tc>
                  <a:txBody>
                    <a:bodyPr/>
                    <a:lstStyle/>
                    <a:p>
                      <a:pPr algn="ctr" rtl="1"/>
                      <a:r>
                        <a:rPr lang="ar-SA" sz="3200" dirty="0" smtClean="0">
                          <a:solidFill>
                            <a:schemeClr val="tx1"/>
                          </a:solidFill>
                        </a:rPr>
                        <a:t>أكبر من </a:t>
                      </a:r>
                      <a:endParaRPr lang="ar-SA" sz="3200" dirty="0">
                        <a:solidFill>
                          <a:schemeClr val="tx1"/>
                        </a:solidFill>
                      </a:endParaRPr>
                    </a:p>
                  </a:txBody>
                  <a:tcPr/>
                </a:tc>
                <a:extLst>
                  <a:ext uri="{0D108BD9-81ED-4DB2-BD59-A6C34878D82A}">
                    <a16:rowId xmlns:a16="http://schemas.microsoft.com/office/drawing/2014/main" val="2928746425"/>
                  </a:ext>
                </a:extLst>
              </a:tr>
              <a:tr h="370840">
                <a:tc>
                  <a:txBody>
                    <a:bodyPr/>
                    <a:lstStyle/>
                    <a:p>
                      <a:pPr algn="ctr" rtl="1"/>
                      <a:endParaRPr lang="ar-SA" sz="3200" dirty="0">
                        <a:solidFill>
                          <a:schemeClr val="tx1"/>
                        </a:solidFill>
                      </a:endParaRPr>
                    </a:p>
                  </a:txBody>
                  <a:tcPr/>
                </a:tc>
                <a:tc>
                  <a:txBody>
                    <a:bodyPr/>
                    <a:lstStyle/>
                    <a:p>
                      <a:pPr algn="ctr" rtl="1"/>
                      <a:r>
                        <a:rPr lang="ar-SA" sz="3200" dirty="0" smtClean="0">
                          <a:solidFill>
                            <a:schemeClr val="tx1"/>
                          </a:solidFill>
                        </a:rPr>
                        <a:t>أصغر من </a:t>
                      </a:r>
                      <a:endParaRPr lang="ar-SA" sz="3200" dirty="0">
                        <a:solidFill>
                          <a:schemeClr val="tx1"/>
                        </a:solidFill>
                      </a:endParaRPr>
                    </a:p>
                  </a:txBody>
                  <a:tcPr/>
                </a:tc>
                <a:extLst>
                  <a:ext uri="{0D108BD9-81ED-4DB2-BD59-A6C34878D82A}">
                    <a16:rowId xmlns:a16="http://schemas.microsoft.com/office/drawing/2014/main" val="2653609384"/>
                  </a:ext>
                </a:extLst>
              </a:tr>
              <a:tr h="370840">
                <a:tc>
                  <a:txBody>
                    <a:bodyPr/>
                    <a:lstStyle/>
                    <a:p>
                      <a:pPr algn="ctr" rtl="1"/>
                      <a:endParaRPr lang="ar-SA" sz="3200" dirty="0">
                        <a:solidFill>
                          <a:schemeClr val="tx1"/>
                        </a:solidFill>
                      </a:endParaRPr>
                    </a:p>
                  </a:txBody>
                  <a:tcPr/>
                </a:tc>
                <a:tc>
                  <a:txBody>
                    <a:bodyPr/>
                    <a:lstStyle/>
                    <a:p>
                      <a:pPr algn="ctr" rtl="1"/>
                      <a:r>
                        <a:rPr lang="ar-SA" sz="3200" dirty="0" smtClean="0">
                          <a:solidFill>
                            <a:schemeClr val="tx1"/>
                          </a:solidFill>
                        </a:rPr>
                        <a:t>اكبر من او يساوي</a:t>
                      </a:r>
                      <a:endParaRPr lang="ar-SA" sz="3200" dirty="0">
                        <a:solidFill>
                          <a:schemeClr val="tx1"/>
                        </a:solidFill>
                      </a:endParaRPr>
                    </a:p>
                  </a:txBody>
                  <a:tcPr/>
                </a:tc>
                <a:extLst>
                  <a:ext uri="{0D108BD9-81ED-4DB2-BD59-A6C34878D82A}">
                    <a16:rowId xmlns:a16="http://schemas.microsoft.com/office/drawing/2014/main" val="4091238019"/>
                  </a:ext>
                </a:extLst>
              </a:tr>
              <a:tr h="370840">
                <a:tc>
                  <a:txBody>
                    <a:bodyPr/>
                    <a:lstStyle/>
                    <a:p>
                      <a:pPr algn="ctr" rtl="1"/>
                      <a:endParaRPr lang="ar-SA" sz="3200" dirty="0">
                        <a:solidFill>
                          <a:schemeClr val="tx1"/>
                        </a:solidFill>
                      </a:endParaRPr>
                    </a:p>
                  </a:txBody>
                  <a:tcPr/>
                </a:tc>
                <a:tc>
                  <a:txBody>
                    <a:bodyPr/>
                    <a:lstStyle/>
                    <a:p>
                      <a:pPr algn="ctr" rtl="1"/>
                      <a:r>
                        <a:rPr lang="ar-SA" sz="3200" dirty="0" smtClean="0">
                          <a:solidFill>
                            <a:schemeClr val="tx1"/>
                          </a:solidFill>
                        </a:rPr>
                        <a:t>اصغر من او يساوي </a:t>
                      </a:r>
                      <a:endParaRPr lang="ar-SA" sz="3200" dirty="0">
                        <a:solidFill>
                          <a:schemeClr val="tx1"/>
                        </a:solidFill>
                      </a:endParaRPr>
                    </a:p>
                  </a:txBody>
                  <a:tcPr/>
                </a:tc>
                <a:extLst>
                  <a:ext uri="{0D108BD9-81ED-4DB2-BD59-A6C34878D82A}">
                    <a16:rowId xmlns:a16="http://schemas.microsoft.com/office/drawing/2014/main" val="1117342942"/>
                  </a:ext>
                </a:extLst>
              </a:tr>
              <a:tr h="370840">
                <a:tc>
                  <a:txBody>
                    <a:bodyPr/>
                    <a:lstStyle/>
                    <a:p>
                      <a:pPr algn="ctr" rtl="1"/>
                      <a:endParaRPr lang="ar-SA" sz="3200" dirty="0">
                        <a:solidFill>
                          <a:schemeClr val="tx1"/>
                        </a:solidFill>
                      </a:endParaRPr>
                    </a:p>
                  </a:txBody>
                  <a:tcPr/>
                </a:tc>
                <a:tc>
                  <a:txBody>
                    <a:bodyPr/>
                    <a:lstStyle/>
                    <a:p>
                      <a:pPr algn="ctr" rtl="1"/>
                      <a:r>
                        <a:rPr lang="ar-SA" sz="3200" dirty="0" smtClean="0">
                          <a:solidFill>
                            <a:schemeClr val="tx1"/>
                          </a:solidFill>
                        </a:rPr>
                        <a:t>لا يساوي</a:t>
                      </a:r>
                      <a:endParaRPr lang="ar-SA" sz="3200" dirty="0">
                        <a:solidFill>
                          <a:schemeClr val="tx1"/>
                        </a:solidFill>
                      </a:endParaRPr>
                    </a:p>
                  </a:txBody>
                  <a:tcPr/>
                </a:tc>
                <a:extLst>
                  <a:ext uri="{0D108BD9-81ED-4DB2-BD59-A6C34878D82A}">
                    <a16:rowId xmlns:a16="http://schemas.microsoft.com/office/drawing/2014/main" val="1139443896"/>
                  </a:ext>
                </a:extLst>
              </a:tr>
            </a:tbl>
          </a:graphicData>
        </a:graphic>
      </p:graphicFrame>
      <p:graphicFrame>
        <p:nvGraphicFramePr>
          <p:cNvPr id="20" name="Table 19"/>
          <p:cNvGraphicFramePr>
            <a:graphicFrameLocks noGrp="1"/>
          </p:cNvGraphicFramePr>
          <p:nvPr>
            <p:extLst>
              <p:ext uri="{D42A27DB-BD31-4B8C-83A1-F6EECF244321}">
                <p14:modId xmlns:p14="http://schemas.microsoft.com/office/powerpoint/2010/main" val="922509527"/>
              </p:ext>
            </p:extLst>
          </p:nvPr>
        </p:nvGraphicFramePr>
        <p:xfrm>
          <a:off x="1766162" y="1741355"/>
          <a:ext cx="8128000" cy="4053840"/>
        </p:xfrm>
        <a:graphic>
          <a:graphicData uri="http://schemas.openxmlformats.org/drawingml/2006/table">
            <a:tbl>
              <a:tblPr rtl="1" firstRow="1" bandRow="1">
                <a:tableStyleId>{5C22544A-7EE6-4342-B048-85BDC9FD1C3A}</a:tableStyleId>
              </a:tblPr>
              <a:tblGrid>
                <a:gridCol w="4064000">
                  <a:extLst>
                    <a:ext uri="{9D8B030D-6E8A-4147-A177-3AD203B41FA5}">
                      <a16:colId xmlns:a16="http://schemas.microsoft.com/office/drawing/2014/main" val="2117924927"/>
                    </a:ext>
                  </a:extLst>
                </a:gridCol>
                <a:gridCol w="4064000">
                  <a:extLst>
                    <a:ext uri="{9D8B030D-6E8A-4147-A177-3AD203B41FA5}">
                      <a16:colId xmlns:a16="http://schemas.microsoft.com/office/drawing/2014/main" val="4173565987"/>
                    </a:ext>
                  </a:extLst>
                </a:gridCol>
              </a:tblGrid>
              <a:tr h="370840">
                <a:tc>
                  <a:txBody>
                    <a:bodyPr/>
                    <a:lstStyle/>
                    <a:p>
                      <a:pPr algn="ctr" rtl="1"/>
                      <a:r>
                        <a:rPr lang="ar-SA" sz="3200" dirty="0" smtClean="0">
                          <a:solidFill>
                            <a:schemeClr val="tx1"/>
                          </a:solidFill>
                        </a:rPr>
                        <a:t>المعامل</a:t>
                      </a:r>
                      <a:endParaRPr lang="ar-SA" sz="3200" dirty="0">
                        <a:solidFill>
                          <a:schemeClr val="tx1"/>
                        </a:solidFill>
                      </a:endParaRPr>
                    </a:p>
                  </a:txBody>
                  <a:tcPr/>
                </a:tc>
                <a:tc>
                  <a:txBody>
                    <a:bodyPr/>
                    <a:lstStyle/>
                    <a:p>
                      <a:pPr algn="ctr" rtl="1"/>
                      <a:r>
                        <a:rPr lang="ar-SA" sz="3200" dirty="0" smtClean="0">
                          <a:solidFill>
                            <a:schemeClr val="tx1"/>
                          </a:solidFill>
                        </a:rPr>
                        <a:t>المعنى</a:t>
                      </a:r>
                      <a:endParaRPr lang="ar-SA" sz="3200" dirty="0">
                        <a:solidFill>
                          <a:schemeClr val="tx1"/>
                        </a:solidFill>
                      </a:endParaRPr>
                    </a:p>
                  </a:txBody>
                  <a:tcPr/>
                </a:tc>
                <a:extLst>
                  <a:ext uri="{0D108BD9-81ED-4DB2-BD59-A6C34878D82A}">
                    <a16:rowId xmlns:a16="http://schemas.microsoft.com/office/drawing/2014/main" val="442056328"/>
                  </a:ext>
                </a:extLst>
              </a:tr>
              <a:tr h="370840">
                <a:tc>
                  <a:txBody>
                    <a:bodyPr/>
                    <a:lstStyle/>
                    <a:p>
                      <a:pPr algn="ctr" rtl="1"/>
                      <a:r>
                        <a:rPr lang="ar-SA" sz="3200" dirty="0" smtClean="0">
                          <a:solidFill>
                            <a:schemeClr val="tx1"/>
                          </a:solidFill>
                        </a:rPr>
                        <a:t>==</a:t>
                      </a:r>
                      <a:endParaRPr lang="ar-SA" sz="3200" dirty="0">
                        <a:solidFill>
                          <a:schemeClr val="tx1"/>
                        </a:solidFill>
                      </a:endParaRPr>
                    </a:p>
                  </a:txBody>
                  <a:tcPr/>
                </a:tc>
                <a:tc>
                  <a:txBody>
                    <a:bodyPr/>
                    <a:lstStyle/>
                    <a:p>
                      <a:pPr algn="ctr" rtl="1"/>
                      <a:r>
                        <a:rPr lang="ar-SA" sz="3200" dirty="0" smtClean="0">
                          <a:solidFill>
                            <a:schemeClr val="tx1"/>
                          </a:solidFill>
                        </a:rPr>
                        <a:t>يساوي</a:t>
                      </a:r>
                      <a:endParaRPr lang="ar-SA" sz="3200" dirty="0">
                        <a:solidFill>
                          <a:schemeClr val="tx1"/>
                        </a:solidFill>
                      </a:endParaRPr>
                    </a:p>
                  </a:txBody>
                  <a:tcPr/>
                </a:tc>
                <a:extLst>
                  <a:ext uri="{0D108BD9-81ED-4DB2-BD59-A6C34878D82A}">
                    <a16:rowId xmlns:a16="http://schemas.microsoft.com/office/drawing/2014/main" val="4020926706"/>
                  </a:ext>
                </a:extLst>
              </a:tr>
              <a:tr h="370840">
                <a:tc>
                  <a:txBody>
                    <a:bodyPr/>
                    <a:lstStyle/>
                    <a:p>
                      <a:pPr algn="ctr" rtl="1"/>
                      <a:r>
                        <a:rPr lang="ar-SA" sz="3200" dirty="0" smtClean="0">
                          <a:solidFill>
                            <a:schemeClr val="tx1"/>
                          </a:solidFill>
                        </a:rPr>
                        <a:t>&lt;</a:t>
                      </a:r>
                      <a:endParaRPr lang="ar-SA" sz="3200" dirty="0">
                        <a:solidFill>
                          <a:schemeClr val="tx1"/>
                        </a:solidFill>
                      </a:endParaRPr>
                    </a:p>
                  </a:txBody>
                  <a:tcPr/>
                </a:tc>
                <a:tc>
                  <a:txBody>
                    <a:bodyPr/>
                    <a:lstStyle/>
                    <a:p>
                      <a:pPr algn="ctr" rtl="1"/>
                      <a:r>
                        <a:rPr lang="ar-SA" sz="3200" dirty="0" smtClean="0">
                          <a:solidFill>
                            <a:schemeClr val="tx1"/>
                          </a:solidFill>
                        </a:rPr>
                        <a:t>أكبر من </a:t>
                      </a:r>
                      <a:endParaRPr lang="ar-SA" sz="3200" dirty="0">
                        <a:solidFill>
                          <a:schemeClr val="tx1"/>
                        </a:solidFill>
                      </a:endParaRPr>
                    </a:p>
                  </a:txBody>
                  <a:tcPr/>
                </a:tc>
                <a:extLst>
                  <a:ext uri="{0D108BD9-81ED-4DB2-BD59-A6C34878D82A}">
                    <a16:rowId xmlns:a16="http://schemas.microsoft.com/office/drawing/2014/main" val="2928746425"/>
                  </a:ext>
                </a:extLst>
              </a:tr>
              <a:tr h="370840">
                <a:tc>
                  <a:txBody>
                    <a:bodyPr/>
                    <a:lstStyle/>
                    <a:p>
                      <a:pPr algn="ctr" rtl="1"/>
                      <a:r>
                        <a:rPr lang="ar-SA" sz="3200" dirty="0" smtClean="0">
                          <a:solidFill>
                            <a:schemeClr val="tx1"/>
                          </a:solidFill>
                        </a:rPr>
                        <a:t>&gt;</a:t>
                      </a:r>
                      <a:endParaRPr lang="ar-SA" sz="3200" dirty="0">
                        <a:solidFill>
                          <a:schemeClr val="tx1"/>
                        </a:solidFill>
                      </a:endParaRPr>
                    </a:p>
                  </a:txBody>
                  <a:tcPr/>
                </a:tc>
                <a:tc>
                  <a:txBody>
                    <a:bodyPr/>
                    <a:lstStyle/>
                    <a:p>
                      <a:pPr algn="ctr" rtl="1"/>
                      <a:r>
                        <a:rPr lang="ar-SA" sz="3200" dirty="0" smtClean="0">
                          <a:solidFill>
                            <a:schemeClr val="tx1"/>
                          </a:solidFill>
                        </a:rPr>
                        <a:t>أصغر من </a:t>
                      </a:r>
                      <a:endParaRPr lang="ar-SA" sz="3200" dirty="0">
                        <a:solidFill>
                          <a:schemeClr val="tx1"/>
                        </a:solidFill>
                      </a:endParaRPr>
                    </a:p>
                  </a:txBody>
                  <a:tcPr/>
                </a:tc>
                <a:extLst>
                  <a:ext uri="{0D108BD9-81ED-4DB2-BD59-A6C34878D82A}">
                    <a16:rowId xmlns:a16="http://schemas.microsoft.com/office/drawing/2014/main" val="2653609384"/>
                  </a:ext>
                </a:extLst>
              </a:tr>
              <a:tr h="370840">
                <a:tc>
                  <a:txBody>
                    <a:bodyPr/>
                    <a:lstStyle/>
                    <a:p>
                      <a:pPr algn="ctr" rtl="1"/>
                      <a:r>
                        <a:rPr lang="ar-SA" sz="3200" dirty="0" smtClean="0">
                          <a:solidFill>
                            <a:schemeClr val="tx1"/>
                          </a:solidFill>
                        </a:rPr>
                        <a:t>=&lt;</a:t>
                      </a:r>
                      <a:endParaRPr lang="ar-SA" sz="3200" dirty="0">
                        <a:solidFill>
                          <a:schemeClr val="tx1"/>
                        </a:solidFill>
                      </a:endParaRPr>
                    </a:p>
                  </a:txBody>
                  <a:tcPr/>
                </a:tc>
                <a:tc>
                  <a:txBody>
                    <a:bodyPr/>
                    <a:lstStyle/>
                    <a:p>
                      <a:pPr algn="ctr" rtl="1"/>
                      <a:r>
                        <a:rPr lang="ar-SA" sz="3200" dirty="0" smtClean="0">
                          <a:solidFill>
                            <a:schemeClr val="tx1"/>
                          </a:solidFill>
                        </a:rPr>
                        <a:t>اكبر من او يساوي</a:t>
                      </a:r>
                      <a:endParaRPr lang="ar-SA" sz="3200" dirty="0">
                        <a:solidFill>
                          <a:schemeClr val="tx1"/>
                        </a:solidFill>
                      </a:endParaRPr>
                    </a:p>
                  </a:txBody>
                  <a:tcPr/>
                </a:tc>
                <a:extLst>
                  <a:ext uri="{0D108BD9-81ED-4DB2-BD59-A6C34878D82A}">
                    <a16:rowId xmlns:a16="http://schemas.microsoft.com/office/drawing/2014/main" val="4091238019"/>
                  </a:ext>
                </a:extLst>
              </a:tr>
              <a:tr h="370840">
                <a:tc>
                  <a:txBody>
                    <a:bodyPr/>
                    <a:lstStyle/>
                    <a:p>
                      <a:pPr algn="ctr" rtl="1"/>
                      <a:r>
                        <a:rPr lang="ar-SA" sz="3200" dirty="0" smtClean="0">
                          <a:solidFill>
                            <a:schemeClr val="tx1"/>
                          </a:solidFill>
                        </a:rPr>
                        <a:t>=&gt;</a:t>
                      </a:r>
                      <a:endParaRPr lang="ar-SA" sz="3200" dirty="0">
                        <a:solidFill>
                          <a:schemeClr val="tx1"/>
                        </a:solidFill>
                      </a:endParaRPr>
                    </a:p>
                  </a:txBody>
                  <a:tcPr/>
                </a:tc>
                <a:tc>
                  <a:txBody>
                    <a:bodyPr/>
                    <a:lstStyle/>
                    <a:p>
                      <a:pPr algn="ctr" rtl="1"/>
                      <a:r>
                        <a:rPr lang="ar-SA" sz="3200" dirty="0" smtClean="0">
                          <a:solidFill>
                            <a:schemeClr val="tx1"/>
                          </a:solidFill>
                        </a:rPr>
                        <a:t>اصغر من او يساوي </a:t>
                      </a:r>
                      <a:endParaRPr lang="ar-SA" sz="3200" dirty="0">
                        <a:solidFill>
                          <a:schemeClr val="tx1"/>
                        </a:solidFill>
                      </a:endParaRPr>
                    </a:p>
                  </a:txBody>
                  <a:tcPr/>
                </a:tc>
                <a:extLst>
                  <a:ext uri="{0D108BD9-81ED-4DB2-BD59-A6C34878D82A}">
                    <a16:rowId xmlns:a16="http://schemas.microsoft.com/office/drawing/2014/main" val="1117342942"/>
                  </a:ext>
                </a:extLst>
              </a:tr>
              <a:tr h="370840">
                <a:tc>
                  <a:txBody>
                    <a:bodyPr/>
                    <a:lstStyle/>
                    <a:p>
                      <a:pPr algn="ctr" rtl="1"/>
                      <a:r>
                        <a:rPr lang="ar-SA" sz="3200" dirty="0" smtClean="0">
                          <a:solidFill>
                            <a:schemeClr val="tx1"/>
                          </a:solidFill>
                        </a:rPr>
                        <a:t>=!</a:t>
                      </a:r>
                      <a:endParaRPr lang="ar-SA" sz="3200" dirty="0">
                        <a:solidFill>
                          <a:schemeClr val="tx1"/>
                        </a:solidFill>
                      </a:endParaRPr>
                    </a:p>
                  </a:txBody>
                  <a:tcPr/>
                </a:tc>
                <a:tc>
                  <a:txBody>
                    <a:bodyPr/>
                    <a:lstStyle/>
                    <a:p>
                      <a:pPr algn="ctr" rtl="1"/>
                      <a:r>
                        <a:rPr lang="ar-SA" sz="3200" dirty="0" smtClean="0">
                          <a:solidFill>
                            <a:schemeClr val="tx1"/>
                          </a:solidFill>
                        </a:rPr>
                        <a:t>لا يساوي</a:t>
                      </a:r>
                      <a:endParaRPr lang="ar-SA" sz="3200" dirty="0">
                        <a:solidFill>
                          <a:schemeClr val="tx1"/>
                        </a:solidFill>
                      </a:endParaRPr>
                    </a:p>
                  </a:txBody>
                  <a:tcPr/>
                </a:tc>
                <a:extLst>
                  <a:ext uri="{0D108BD9-81ED-4DB2-BD59-A6C34878D82A}">
                    <a16:rowId xmlns:a16="http://schemas.microsoft.com/office/drawing/2014/main" val="1139443896"/>
                  </a:ext>
                </a:extLst>
              </a:tr>
            </a:tbl>
          </a:graphicData>
        </a:graphic>
      </p:graphicFrame>
    </p:spTree>
    <p:custDataLst>
      <p:tags r:id="rId1"/>
    </p:custDataLst>
    <p:extLst>
      <p:ext uri="{BB962C8B-B14F-4D97-AF65-F5344CB8AC3E}">
        <p14:creationId xmlns:p14="http://schemas.microsoft.com/office/powerpoint/2010/main" val="40860505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inVertical)">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1832326" y="-3285205"/>
            <a:ext cx="16624300" cy="12279630"/>
            <a:chOff x="-2389" y="-5397"/>
            <a:chExt cx="26180" cy="19338"/>
          </a:xfrm>
        </p:grpSpPr>
        <p:grpSp>
          <p:nvGrpSpPr>
            <p:cNvPr id="11" name="组合 10"/>
            <p:cNvGrpSpPr/>
            <p:nvPr/>
          </p:nvGrpSpPr>
          <p:grpSpPr>
            <a:xfrm>
              <a:off x="-2389" y="-5397"/>
              <a:ext cx="26180" cy="19339"/>
              <a:chOff x="-2389" y="-5397"/>
              <a:chExt cx="26180" cy="19339"/>
            </a:xfrm>
          </p:grpSpPr>
          <p:pic>
            <p:nvPicPr>
              <p:cNvPr id="61" name="Google Shape;3471;p71"/>
              <p:cNvPicPr preferRelativeResize="0"/>
              <p:nvPr/>
            </p:nvPicPr>
            <p:blipFill>
              <a:blip r:embed="rId3"/>
              <a:stretch>
                <a:fillRect/>
              </a:stretch>
            </p:blipFill>
            <p:spPr>
              <a:xfrm rot="360000" flipV="1">
                <a:off x="657" y="-5013"/>
                <a:ext cx="9414" cy="7566"/>
              </a:xfrm>
              <a:prstGeom prst="rect">
                <a:avLst/>
              </a:prstGeom>
              <a:noFill/>
              <a:ln>
                <a:noFill/>
              </a:ln>
            </p:spPr>
          </p:pic>
          <p:pic>
            <p:nvPicPr>
              <p:cNvPr id="68" name="Google Shape;3480;p71"/>
              <p:cNvPicPr preferRelativeResize="0"/>
              <p:nvPr/>
            </p:nvPicPr>
            <p:blipFill>
              <a:blip r:embed="rId4"/>
              <a:stretch>
                <a:fillRect/>
              </a:stretch>
            </p:blipFill>
            <p:spPr>
              <a:xfrm rot="20443258" flipV="1">
                <a:off x="11978" y="5730"/>
                <a:ext cx="11813" cy="8212"/>
              </a:xfrm>
              <a:prstGeom prst="rect">
                <a:avLst/>
              </a:prstGeom>
              <a:noFill/>
              <a:ln>
                <a:noFill/>
              </a:ln>
            </p:spPr>
          </p:pic>
          <p:pic>
            <p:nvPicPr>
              <p:cNvPr id="3473" name="Google Shape;3473;p71"/>
              <p:cNvPicPr preferRelativeResize="0"/>
              <p:nvPr/>
            </p:nvPicPr>
            <p:blipFill>
              <a:blip r:embed="rId5"/>
              <a:stretch>
                <a:fillRect/>
              </a:stretch>
            </p:blipFill>
            <p:spPr>
              <a:xfrm>
                <a:off x="-2389" y="5202"/>
                <a:ext cx="6394" cy="8097"/>
              </a:xfrm>
              <a:prstGeom prst="rect">
                <a:avLst/>
              </a:prstGeom>
              <a:noFill/>
              <a:ln>
                <a:noFill/>
              </a:ln>
            </p:spPr>
          </p:pic>
          <p:pic>
            <p:nvPicPr>
              <p:cNvPr id="3477" name="Google Shape;3477;p71"/>
              <p:cNvPicPr preferRelativeResize="0"/>
              <p:nvPr/>
            </p:nvPicPr>
            <p:blipFill>
              <a:blip r:embed="rId6"/>
              <a:stretch>
                <a:fillRect/>
              </a:stretch>
            </p:blipFill>
            <p:spPr>
              <a:xfrm>
                <a:off x="16040" y="-5397"/>
                <a:ext cx="3689" cy="9407"/>
              </a:xfrm>
              <a:prstGeom prst="rect">
                <a:avLst/>
              </a:prstGeom>
              <a:noFill/>
              <a:ln>
                <a:noFill/>
              </a:ln>
            </p:spPr>
          </p:pic>
        </p:grpSp>
        <p:sp>
          <p:nvSpPr>
            <p:cNvPr id="2" name="圆角矩形 1"/>
            <p:cNvSpPr/>
            <p:nvPr/>
          </p:nvSpPr>
          <p:spPr>
            <a:xfrm>
              <a:off x="963" y="963"/>
              <a:ext cx="17275" cy="8874"/>
            </a:xfrm>
            <a:prstGeom prst="roundRect">
              <a:avLst/>
            </a:prstGeom>
            <a:solidFill>
              <a:schemeClr val="bg1"/>
            </a:solidFill>
            <a:ln>
              <a:noFill/>
            </a:ln>
            <a:effectLst>
              <a:outerShdw blurRad="11684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p:cNvGrpSpPr/>
            <p:nvPr/>
          </p:nvGrpSpPr>
          <p:grpSpPr>
            <a:xfrm>
              <a:off x="10677" y="7337"/>
              <a:ext cx="8496" cy="3744"/>
              <a:chOff x="10677" y="7337"/>
              <a:chExt cx="8496" cy="3744"/>
            </a:xfrm>
          </p:grpSpPr>
          <p:sp>
            <p:nvSpPr>
              <p:cNvPr id="3" name="任意多边形 2"/>
              <p:cNvSpPr/>
              <p:nvPr/>
            </p:nvSpPr>
            <p:spPr>
              <a:xfrm rot="11076794" flipV="1">
                <a:off x="12811" y="7337"/>
                <a:ext cx="6362" cy="3744"/>
              </a:xfrm>
              <a:custGeom>
                <a:avLst/>
                <a:gdLst>
                  <a:gd name="connsiteX0" fmla="*/ 914344 w 3556001"/>
                  <a:gd name="connsiteY0" fmla="*/ 1091 h 2346051"/>
                  <a:gd name="connsiteX1" fmla="*/ 2430863 w 3556001"/>
                  <a:gd name="connsiteY1" fmla="*/ 596106 h 2346051"/>
                  <a:gd name="connsiteX2" fmla="*/ 3438830 w 3556001"/>
                  <a:gd name="connsiteY2" fmla="*/ 2307077 h 2346051"/>
                  <a:gd name="connsiteX3" fmla="*/ 3401736 w 3556001"/>
                  <a:gd name="connsiteY3" fmla="*/ 2346051 h 2346051"/>
                  <a:gd name="connsiteX4" fmla="*/ 0 w 3556001"/>
                  <a:gd name="connsiteY4" fmla="*/ 2346051 h 2346051"/>
                  <a:gd name="connsiteX5" fmla="*/ 0 w 3556001"/>
                  <a:gd name="connsiteY5" fmla="*/ 199042 h 2346051"/>
                  <a:gd name="connsiteX6" fmla="*/ 98382 w 3556001"/>
                  <a:gd name="connsiteY6" fmla="*/ 151316 h 2346051"/>
                  <a:gd name="connsiteX7" fmla="*/ 914344 w 3556001"/>
                  <a:gd name="connsiteY7" fmla="*/ 1091 h 2346051"/>
                  <a:gd name="connsiteX0-1" fmla="*/ 914344 w 3560405"/>
                  <a:gd name="connsiteY0-2" fmla="*/ 1091 h 2346051"/>
                  <a:gd name="connsiteX1-3" fmla="*/ 2469465 w 3560405"/>
                  <a:gd name="connsiteY1-4" fmla="*/ 728614 h 2346051"/>
                  <a:gd name="connsiteX2-5" fmla="*/ 3438830 w 3560405"/>
                  <a:gd name="connsiteY2-6" fmla="*/ 2307077 h 2346051"/>
                  <a:gd name="connsiteX3-7" fmla="*/ 3401736 w 3560405"/>
                  <a:gd name="connsiteY3-8" fmla="*/ 2346051 h 2346051"/>
                  <a:gd name="connsiteX4-9" fmla="*/ 0 w 3560405"/>
                  <a:gd name="connsiteY4-10" fmla="*/ 2346051 h 2346051"/>
                  <a:gd name="connsiteX5-11" fmla="*/ 0 w 3560405"/>
                  <a:gd name="connsiteY5-12" fmla="*/ 199042 h 2346051"/>
                  <a:gd name="connsiteX6-13" fmla="*/ 98382 w 3560405"/>
                  <a:gd name="connsiteY6-14" fmla="*/ 151316 h 2346051"/>
                  <a:gd name="connsiteX7-15" fmla="*/ 914344 w 3560405"/>
                  <a:gd name="connsiteY7-16" fmla="*/ 1091 h 2346051"/>
                  <a:gd name="connsiteX0-17" fmla="*/ 914344 w 3401736"/>
                  <a:gd name="connsiteY0-18" fmla="*/ 1091 h 2346051"/>
                  <a:gd name="connsiteX1-19" fmla="*/ 2469465 w 3401736"/>
                  <a:gd name="connsiteY1-20" fmla="*/ 728614 h 2346051"/>
                  <a:gd name="connsiteX2-21" fmla="*/ 3013784 w 3401736"/>
                  <a:gd name="connsiteY2-22" fmla="*/ 1847630 h 2346051"/>
                  <a:gd name="connsiteX3-23" fmla="*/ 3401736 w 3401736"/>
                  <a:gd name="connsiteY3-24" fmla="*/ 2346051 h 2346051"/>
                  <a:gd name="connsiteX4-25" fmla="*/ 0 w 3401736"/>
                  <a:gd name="connsiteY4-26" fmla="*/ 2346051 h 2346051"/>
                  <a:gd name="connsiteX5-27" fmla="*/ 0 w 3401736"/>
                  <a:gd name="connsiteY5-28" fmla="*/ 199042 h 2346051"/>
                  <a:gd name="connsiteX6-29" fmla="*/ 98382 w 3401736"/>
                  <a:gd name="connsiteY6-30" fmla="*/ 151316 h 2346051"/>
                  <a:gd name="connsiteX7-31" fmla="*/ 914344 w 3401736"/>
                  <a:gd name="connsiteY7-32" fmla="*/ 1091 h 2346051"/>
                  <a:gd name="connsiteX0-33" fmla="*/ 914344 w 3143791"/>
                  <a:gd name="connsiteY0-34" fmla="*/ 1091 h 2346051"/>
                  <a:gd name="connsiteX1-35" fmla="*/ 2469465 w 3143791"/>
                  <a:gd name="connsiteY1-36" fmla="*/ 728614 h 2346051"/>
                  <a:gd name="connsiteX2-37" fmla="*/ 3013784 w 3143791"/>
                  <a:gd name="connsiteY2-38" fmla="*/ 1847630 h 2346051"/>
                  <a:gd name="connsiteX3-39" fmla="*/ 0 w 3143791"/>
                  <a:gd name="connsiteY3-40" fmla="*/ 2346051 h 2346051"/>
                  <a:gd name="connsiteX4-41" fmla="*/ 0 w 3143791"/>
                  <a:gd name="connsiteY4-42" fmla="*/ 199042 h 2346051"/>
                  <a:gd name="connsiteX5-43" fmla="*/ 98382 w 3143791"/>
                  <a:gd name="connsiteY5-44" fmla="*/ 151316 h 2346051"/>
                  <a:gd name="connsiteX6-45" fmla="*/ 914344 w 3143791"/>
                  <a:gd name="connsiteY6-46" fmla="*/ 1091 h 2346051"/>
                  <a:gd name="connsiteX0-47" fmla="*/ 0 w 3143791"/>
                  <a:gd name="connsiteY0-48" fmla="*/ 2346051 h 2405814"/>
                  <a:gd name="connsiteX1-49" fmla="*/ 0 w 3143791"/>
                  <a:gd name="connsiteY1-50" fmla="*/ 199042 h 2405814"/>
                  <a:gd name="connsiteX2-51" fmla="*/ 98382 w 3143791"/>
                  <a:gd name="connsiteY2-52" fmla="*/ 151316 h 2405814"/>
                  <a:gd name="connsiteX3-53" fmla="*/ 914344 w 3143791"/>
                  <a:gd name="connsiteY3-54" fmla="*/ 1091 h 2405814"/>
                  <a:gd name="connsiteX4-55" fmla="*/ 2469465 w 3143791"/>
                  <a:gd name="connsiteY4-56" fmla="*/ 728614 h 2405814"/>
                  <a:gd name="connsiteX5-57" fmla="*/ 3013784 w 3143791"/>
                  <a:gd name="connsiteY5-58" fmla="*/ 1847630 h 2405814"/>
                  <a:gd name="connsiteX6-59" fmla="*/ 57948 w 3143791"/>
                  <a:gd name="connsiteY6-60" fmla="*/ 2405814 h 2405814"/>
                  <a:gd name="connsiteX0-61" fmla="*/ 0 w 3143791"/>
                  <a:gd name="connsiteY0-62" fmla="*/ 2346051 h 2346051"/>
                  <a:gd name="connsiteX1-63" fmla="*/ 0 w 3143791"/>
                  <a:gd name="connsiteY1-64" fmla="*/ 199042 h 2346051"/>
                  <a:gd name="connsiteX2-65" fmla="*/ 98382 w 3143791"/>
                  <a:gd name="connsiteY2-66" fmla="*/ 151316 h 2346051"/>
                  <a:gd name="connsiteX3-67" fmla="*/ 914344 w 3143791"/>
                  <a:gd name="connsiteY3-68" fmla="*/ 1091 h 2346051"/>
                  <a:gd name="connsiteX4-69" fmla="*/ 2469465 w 3143791"/>
                  <a:gd name="connsiteY4-70" fmla="*/ 728614 h 2346051"/>
                  <a:gd name="connsiteX5-71" fmla="*/ 3013784 w 3143791"/>
                  <a:gd name="connsiteY5-72" fmla="*/ 1847630 h 2346051"/>
                  <a:gd name="connsiteX6-73" fmla="*/ 2212347 w 3143791"/>
                  <a:gd name="connsiteY6-74" fmla="*/ 2046590 h 2346051"/>
                  <a:gd name="connsiteX0-75" fmla="*/ 0 w 3180028"/>
                  <a:gd name="connsiteY0-76" fmla="*/ 538753 h 2046590"/>
                  <a:gd name="connsiteX1-77" fmla="*/ 36237 w 3180028"/>
                  <a:gd name="connsiteY1-78" fmla="*/ 199042 h 2046590"/>
                  <a:gd name="connsiteX2-79" fmla="*/ 134619 w 3180028"/>
                  <a:gd name="connsiteY2-80" fmla="*/ 151316 h 2046590"/>
                  <a:gd name="connsiteX3-81" fmla="*/ 950581 w 3180028"/>
                  <a:gd name="connsiteY3-82" fmla="*/ 1091 h 2046590"/>
                  <a:gd name="connsiteX4-83" fmla="*/ 2505702 w 3180028"/>
                  <a:gd name="connsiteY4-84" fmla="*/ 728614 h 2046590"/>
                  <a:gd name="connsiteX5-85" fmla="*/ 3050021 w 3180028"/>
                  <a:gd name="connsiteY5-86" fmla="*/ 1847630 h 2046590"/>
                  <a:gd name="connsiteX6-87" fmla="*/ 2248584 w 3180028"/>
                  <a:gd name="connsiteY6-88" fmla="*/ 2046590 h 2046590"/>
                  <a:gd name="connsiteX0-89" fmla="*/ 0 w 3180028"/>
                  <a:gd name="connsiteY0-90" fmla="*/ 538753 h 2046590"/>
                  <a:gd name="connsiteX1-91" fmla="*/ 134619 w 3180028"/>
                  <a:gd name="connsiteY1-92" fmla="*/ 151316 h 2046590"/>
                  <a:gd name="connsiteX2-93" fmla="*/ 950581 w 3180028"/>
                  <a:gd name="connsiteY2-94" fmla="*/ 1091 h 2046590"/>
                  <a:gd name="connsiteX3-95" fmla="*/ 2505702 w 3180028"/>
                  <a:gd name="connsiteY3-96" fmla="*/ 728614 h 2046590"/>
                  <a:gd name="connsiteX4-97" fmla="*/ 3050021 w 3180028"/>
                  <a:gd name="connsiteY4-98" fmla="*/ 1847630 h 2046590"/>
                  <a:gd name="connsiteX5-99" fmla="*/ 2248584 w 3180028"/>
                  <a:gd name="connsiteY5-100" fmla="*/ 2046590 h 2046590"/>
                  <a:gd name="connsiteX0-101" fmla="*/ 0 w 3045409"/>
                  <a:gd name="connsiteY0-102" fmla="*/ 151316 h 2046590"/>
                  <a:gd name="connsiteX1-103" fmla="*/ 815962 w 3045409"/>
                  <a:gd name="connsiteY1-104" fmla="*/ 1091 h 2046590"/>
                  <a:gd name="connsiteX2-105" fmla="*/ 2371083 w 3045409"/>
                  <a:gd name="connsiteY2-106" fmla="*/ 728614 h 2046590"/>
                  <a:gd name="connsiteX3-107" fmla="*/ 2915402 w 3045409"/>
                  <a:gd name="connsiteY3-108" fmla="*/ 1847630 h 2046590"/>
                  <a:gd name="connsiteX4-109" fmla="*/ 2113965 w 3045409"/>
                  <a:gd name="connsiteY4-110" fmla="*/ 2046590 h 2046590"/>
                  <a:gd name="connsiteX0-111" fmla="*/ 0 w 3045409"/>
                  <a:gd name="connsiteY0-112" fmla="*/ 151316 h 1847630"/>
                  <a:gd name="connsiteX1-113" fmla="*/ 815962 w 3045409"/>
                  <a:gd name="connsiteY1-114" fmla="*/ 1091 h 1847630"/>
                  <a:gd name="connsiteX2-115" fmla="*/ 2371083 w 3045409"/>
                  <a:gd name="connsiteY2-116" fmla="*/ 728614 h 1847630"/>
                  <a:gd name="connsiteX3-117" fmla="*/ 2915402 w 3045409"/>
                  <a:gd name="connsiteY3-118" fmla="*/ 1847630 h 1847630"/>
                </a:gdLst>
                <a:ahLst/>
                <a:cxnLst>
                  <a:cxn ang="0">
                    <a:pos x="connsiteX0-1" y="connsiteY0-2"/>
                  </a:cxn>
                  <a:cxn ang="0">
                    <a:pos x="connsiteX1-3" y="connsiteY1-4"/>
                  </a:cxn>
                  <a:cxn ang="0">
                    <a:pos x="connsiteX2-5" y="connsiteY2-6"/>
                  </a:cxn>
                  <a:cxn ang="0">
                    <a:pos x="connsiteX3-7" y="connsiteY3-8"/>
                  </a:cxn>
                </a:cxnLst>
                <a:rect l="l" t="t" r="r" b="b"/>
                <a:pathLst>
                  <a:path w="3045409" h="1847630">
                    <a:moveTo>
                      <a:pt x="0" y="151316"/>
                    </a:moveTo>
                    <a:cubicBezTo>
                      <a:pt x="257183" y="40829"/>
                      <a:pt x="533329" y="-8113"/>
                      <a:pt x="815962" y="1091"/>
                    </a:cubicBezTo>
                    <a:cubicBezTo>
                      <a:pt x="1324702" y="17657"/>
                      <a:pt x="2021176" y="420858"/>
                      <a:pt x="2371083" y="728614"/>
                    </a:cubicBezTo>
                    <a:cubicBezTo>
                      <a:pt x="2720990" y="1036370"/>
                      <a:pt x="3307350" y="1346069"/>
                      <a:pt x="2915402" y="184763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Google Shape;3482;p71"/>
              <p:cNvPicPr preferRelativeResize="0"/>
              <p:nvPr/>
            </p:nvPicPr>
            <p:blipFill>
              <a:blip r:embed="rId7"/>
              <a:stretch>
                <a:fillRect/>
              </a:stretch>
            </p:blipFill>
            <p:spPr>
              <a:xfrm rot="-5400000" flipV="1">
                <a:off x="13632" y="5306"/>
                <a:ext cx="2084" cy="7995"/>
              </a:xfrm>
              <a:prstGeom prst="rect">
                <a:avLst/>
              </a:prstGeom>
              <a:noFill/>
              <a:ln>
                <a:noFill/>
              </a:ln>
            </p:spPr>
          </p:pic>
        </p:grpSp>
        <p:grpSp>
          <p:nvGrpSpPr>
            <p:cNvPr id="9" name="组合 8"/>
            <p:cNvGrpSpPr/>
            <p:nvPr/>
          </p:nvGrpSpPr>
          <p:grpSpPr>
            <a:xfrm>
              <a:off x="681" y="-1676"/>
              <a:ext cx="10146" cy="4491"/>
              <a:chOff x="681" y="-1676"/>
              <a:chExt cx="10146" cy="4491"/>
            </a:xfrm>
          </p:grpSpPr>
          <p:sp>
            <p:nvSpPr>
              <p:cNvPr id="6" name="任意多边形 5"/>
              <p:cNvSpPr/>
              <p:nvPr/>
            </p:nvSpPr>
            <p:spPr>
              <a:xfrm rot="20700000" flipV="1">
                <a:off x="835" y="-1676"/>
                <a:ext cx="9019" cy="3587"/>
              </a:xfrm>
              <a:custGeom>
                <a:avLst/>
                <a:gdLst>
                  <a:gd name="connsiteX0" fmla="*/ 0 w 7507705"/>
                  <a:gd name="connsiteY0" fmla="*/ 2310063 h 2310063"/>
                  <a:gd name="connsiteX1" fmla="*/ 1443789 w 7507705"/>
                  <a:gd name="connsiteY1" fmla="*/ 981777 h 2310063"/>
                  <a:gd name="connsiteX2" fmla="*/ 5111015 w 7507705"/>
                  <a:gd name="connsiteY2" fmla="*/ 0 h 2310063"/>
                  <a:gd name="connsiteX3" fmla="*/ 7507705 w 7507705"/>
                  <a:gd name="connsiteY3" fmla="*/ 760396 h 2310063"/>
                  <a:gd name="connsiteX0-1" fmla="*/ 0 w 7517330"/>
                  <a:gd name="connsiteY0-2" fmla="*/ 2252312 h 2252312"/>
                  <a:gd name="connsiteX1-3" fmla="*/ 1453414 w 7517330"/>
                  <a:gd name="connsiteY1-4" fmla="*/ 981777 h 2252312"/>
                  <a:gd name="connsiteX2-5" fmla="*/ 5120640 w 7517330"/>
                  <a:gd name="connsiteY2-6" fmla="*/ 0 h 2252312"/>
                  <a:gd name="connsiteX3-7" fmla="*/ 7517330 w 7517330"/>
                  <a:gd name="connsiteY3-8" fmla="*/ 760396 h 2252312"/>
                  <a:gd name="connsiteX0-9" fmla="*/ 0 w 7517330"/>
                  <a:gd name="connsiteY0-10" fmla="*/ 2252312 h 2252312"/>
                  <a:gd name="connsiteX1-11" fmla="*/ 1453414 w 7517330"/>
                  <a:gd name="connsiteY1-12" fmla="*/ 981777 h 2252312"/>
                  <a:gd name="connsiteX2-13" fmla="*/ 5120640 w 7517330"/>
                  <a:gd name="connsiteY2-14" fmla="*/ 0 h 2252312"/>
                  <a:gd name="connsiteX3-15" fmla="*/ 7517330 w 7517330"/>
                  <a:gd name="connsiteY3-16" fmla="*/ 760396 h 2252312"/>
                  <a:gd name="connsiteX0-17" fmla="*/ 0 w 7517330"/>
                  <a:gd name="connsiteY0-18" fmla="*/ 2252312 h 2252312"/>
                  <a:gd name="connsiteX1-19" fmla="*/ 1453414 w 7517330"/>
                  <a:gd name="connsiteY1-20" fmla="*/ 981777 h 2252312"/>
                  <a:gd name="connsiteX2-21" fmla="*/ 5120640 w 7517330"/>
                  <a:gd name="connsiteY2-22" fmla="*/ 0 h 2252312"/>
                  <a:gd name="connsiteX3-23" fmla="*/ 7517330 w 7517330"/>
                  <a:gd name="connsiteY3-24" fmla="*/ 760396 h 2252312"/>
                  <a:gd name="connsiteX0-25" fmla="*/ 0 w 7517330"/>
                  <a:gd name="connsiteY0-26" fmla="*/ 2252312 h 2252312"/>
                  <a:gd name="connsiteX1-27" fmla="*/ 1511166 w 7517330"/>
                  <a:gd name="connsiteY1-28" fmla="*/ 1366787 h 2252312"/>
                  <a:gd name="connsiteX2-29" fmla="*/ 5120640 w 7517330"/>
                  <a:gd name="connsiteY2-30" fmla="*/ 0 h 2252312"/>
                  <a:gd name="connsiteX3-31" fmla="*/ 7517330 w 7517330"/>
                  <a:gd name="connsiteY3-32" fmla="*/ 760396 h 2252312"/>
                  <a:gd name="connsiteX0-33" fmla="*/ 0 w 7517330"/>
                  <a:gd name="connsiteY0-34" fmla="*/ 2252312 h 2252312"/>
                  <a:gd name="connsiteX1-35" fmla="*/ 1511166 w 7517330"/>
                  <a:gd name="connsiteY1-36" fmla="*/ 1366787 h 2252312"/>
                  <a:gd name="connsiteX2-37" fmla="*/ 5120640 w 7517330"/>
                  <a:gd name="connsiteY2-38" fmla="*/ 0 h 2252312"/>
                  <a:gd name="connsiteX3-39" fmla="*/ 7517330 w 7517330"/>
                  <a:gd name="connsiteY3-40" fmla="*/ 760396 h 2252312"/>
                  <a:gd name="connsiteX0-41" fmla="*/ 0 w 7517330"/>
                  <a:gd name="connsiteY0-42" fmla="*/ 2252312 h 2252312"/>
                  <a:gd name="connsiteX1-43" fmla="*/ 1511166 w 7517330"/>
                  <a:gd name="connsiteY1-44" fmla="*/ 1366787 h 2252312"/>
                  <a:gd name="connsiteX2-45" fmla="*/ 5120640 w 7517330"/>
                  <a:gd name="connsiteY2-46" fmla="*/ 0 h 2252312"/>
                  <a:gd name="connsiteX3-47" fmla="*/ 7517330 w 7517330"/>
                  <a:gd name="connsiteY3-48" fmla="*/ 760396 h 2252312"/>
                  <a:gd name="connsiteX0-49" fmla="*/ 0 w 7449953"/>
                  <a:gd name="connsiteY0-50" fmla="*/ 2252312 h 2252312"/>
                  <a:gd name="connsiteX1-51" fmla="*/ 1443789 w 7449953"/>
                  <a:gd name="connsiteY1-52" fmla="*/ 1366787 h 2252312"/>
                  <a:gd name="connsiteX2-53" fmla="*/ 5053263 w 7449953"/>
                  <a:gd name="connsiteY2-54" fmla="*/ 0 h 2252312"/>
                  <a:gd name="connsiteX3-55" fmla="*/ 7449953 w 7449953"/>
                  <a:gd name="connsiteY3-56" fmla="*/ 760396 h 2252312"/>
                  <a:gd name="connsiteX0-57" fmla="*/ 0 w 7449953"/>
                  <a:gd name="connsiteY0-58" fmla="*/ 2286069 h 2286069"/>
                  <a:gd name="connsiteX1-59" fmla="*/ 1443789 w 7449953"/>
                  <a:gd name="connsiteY1-60" fmla="*/ 1400544 h 2286069"/>
                  <a:gd name="connsiteX2-61" fmla="*/ 5053263 w 7449953"/>
                  <a:gd name="connsiteY2-62" fmla="*/ 33757 h 2286069"/>
                  <a:gd name="connsiteX3-63" fmla="*/ 7449953 w 7449953"/>
                  <a:gd name="connsiteY3-64" fmla="*/ 794153 h 2286069"/>
                  <a:gd name="connsiteX0-65" fmla="*/ 0 w 7449953"/>
                  <a:gd name="connsiteY0-66" fmla="*/ 2276635 h 2276635"/>
                  <a:gd name="connsiteX1-67" fmla="*/ 1443789 w 7449953"/>
                  <a:gd name="connsiteY1-68" fmla="*/ 1391110 h 2276635"/>
                  <a:gd name="connsiteX2-69" fmla="*/ 5005137 w 7449953"/>
                  <a:gd name="connsiteY2-70" fmla="*/ 33948 h 2276635"/>
                  <a:gd name="connsiteX3-71" fmla="*/ 7449953 w 7449953"/>
                  <a:gd name="connsiteY3-72" fmla="*/ 784719 h 2276635"/>
                  <a:gd name="connsiteX0-73" fmla="*/ 0 w 6391174"/>
                  <a:gd name="connsiteY0-74" fmla="*/ 2242736 h 2242736"/>
                  <a:gd name="connsiteX1-75" fmla="*/ 1443789 w 6391174"/>
                  <a:gd name="connsiteY1-76" fmla="*/ 1357211 h 2242736"/>
                  <a:gd name="connsiteX2-77" fmla="*/ 5005137 w 6391174"/>
                  <a:gd name="connsiteY2-78" fmla="*/ 49 h 2242736"/>
                  <a:gd name="connsiteX3-79" fmla="*/ 6391174 w 6391174"/>
                  <a:gd name="connsiteY3-80" fmla="*/ 1405338 h 2242736"/>
                  <a:gd name="connsiteX0-81" fmla="*/ 0 w 6391174"/>
                  <a:gd name="connsiteY0-82" fmla="*/ 2242736 h 2242736"/>
                  <a:gd name="connsiteX1-83" fmla="*/ 1443789 w 6391174"/>
                  <a:gd name="connsiteY1-84" fmla="*/ 1357211 h 2242736"/>
                  <a:gd name="connsiteX2-85" fmla="*/ 5005137 w 6391174"/>
                  <a:gd name="connsiteY2-86" fmla="*/ 49 h 2242736"/>
                  <a:gd name="connsiteX3-87" fmla="*/ 6391174 w 6391174"/>
                  <a:gd name="connsiteY3-88" fmla="*/ 1405338 h 2242736"/>
                  <a:gd name="connsiteX0-89" fmla="*/ 0 w 6391174"/>
                  <a:gd name="connsiteY0-90" fmla="*/ 2243091 h 2243091"/>
                  <a:gd name="connsiteX1-91" fmla="*/ 2531444 w 6391174"/>
                  <a:gd name="connsiteY1-92" fmla="*/ 1270938 h 2243091"/>
                  <a:gd name="connsiteX2-93" fmla="*/ 5005137 w 6391174"/>
                  <a:gd name="connsiteY2-94" fmla="*/ 404 h 2243091"/>
                  <a:gd name="connsiteX3-95" fmla="*/ 6391174 w 6391174"/>
                  <a:gd name="connsiteY3-96" fmla="*/ 1405693 h 2243091"/>
                  <a:gd name="connsiteX0-97" fmla="*/ 0 w 6391174"/>
                  <a:gd name="connsiteY0-98" fmla="*/ 2243007 h 2243007"/>
                  <a:gd name="connsiteX1-99" fmla="*/ 2531444 w 6391174"/>
                  <a:gd name="connsiteY1-100" fmla="*/ 1270854 h 2243007"/>
                  <a:gd name="connsiteX2-101" fmla="*/ 5005137 w 6391174"/>
                  <a:gd name="connsiteY2-102" fmla="*/ 320 h 2243007"/>
                  <a:gd name="connsiteX3-103" fmla="*/ 6391174 w 6391174"/>
                  <a:gd name="connsiteY3-104" fmla="*/ 1405609 h 2243007"/>
                  <a:gd name="connsiteX0-105" fmla="*/ 0 w 6391174"/>
                  <a:gd name="connsiteY0-106" fmla="*/ 2281578 h 2281578"/>
                  <a:gd name="connsiteX1-107" fmla="*/ 2531444 w 6391174"/>
                  <a:gd name="connsiteY1-108" fmla="*/ 1309425 h 2281578"/>
                  <a:gd name="connsiteX2-109" fmla="*/ 4754880 w 6391174"/>
                  <a:gd name="connsiteY2-110" fmla="*/ 390 h 2281578"/>
                  <a:gd name="connsiteX3-111" fmla="*/ 6391174 w 6391174"/>
                  <a:gd name="connsiteY3-112" fmla="*/ 1444180 h 2281578"/>
                  <a:gd name="connsiteX0-113" fmla="*/ 17 w 6391191"/>
                  <a:gd name="connsiteY0-114" fmla="*/ 2281578 h 2281578"/>
                  <a:gd name="connsiteX1-115" fmla="*/ 2531461 w 6391191"/>
                  <a:gd name="connsiteY1-116" fmla="*/ 1309425 h 2281578"/>
                  <a:gd name="connsiteX2-117" fmla="*/ 4754897 w 6391191"/>
                  <a:gd name="connsiteY2-118" fmla="*/ 390 h 2281578"/>
                  <a:gd name="connsiteX3-119" fmla="*/ 6391191 w 6391191"/>
                  <a:gd name="connsiteY3-120" fmla="*/ 1444180 h 2281578"/>
                  <a:gd name="connsiteX0-121" fmla="*/ 19 w 6285315"/>
                  <a:gd name="connsiteY0-122" fmla="*/ 2271953 h 2271953"/>
                  <a:gd name="connsiteX1-123" fmla="*/ 2425585 w 6285315"/>
                  <a:gd name="connsiteY1-124" fmla="*/ 1309425 h 2271953"/>
                  <a:gd name="connsiteX2-125" fmla="*/ 4649021 w 6285315"/>
                  <a:gd name="connsiteY2-126" fmla="*/ 390 h 2271953"/>
                  <a:gd name="connsiteX3-127" fmla="*/ 6285315 w 6285315"/>
                  <a:gd name="connsiteY3-128" fmla="*/ 1444180 h 2271953"/>
                  <a:gd name="connsiteX0-129" fmla="*/ 19 w 6285315"/>
                  <a:gd name="connsiteY0-130" fmla="*/ 2271953 h 2271953"/>
                  <a:gd name="connsiteX1-131" fmla="*/ 2425585 w 6285315"/>
                  <a:gd name="connsiteY1-132" fmla="*/ 1309425 h 2271953"/>
                  <a:gd name="connsiteX2-133" fmla="*/ 4649021 w 6285315"/>
                  <a:gd name="connsiteY2-134" fmla="*/ 390 h 2271953"/>
                  <a:gd name="connsiteX3-135" fmla="*/ 6285315 w 6285315"/>
                  <a:gd name="connsiteY3-136" fmla="*/ 1444180 h 2271953"/>
                  <a:gd name="connsiteX0-137" fmla="*/ 19 w 6285315"/>
                  <a:gd name="connsiteY0-138" fmla="*/ 2282053 h 2282053"/>
                  <a:gd name="connsiteX1-139" fmla="*/ 2425585 w 6285315"/>
                  <a:gd name="connsiteY1-140" fmla="*/ 1319525 h 2282053"/>
                  <a:gd name="connsiteX2-141" fmla="*/ 4649021 w 6285315"/>
                  <a:gd name="connsiteY2-142" fmla="*/ 10490 h 2282053"/>
                  <a:gd name="connsiteX3-143" fmla="*/ 6285315 w 6285315"/>
                  <a:gd name="connsiteY3-144" fmla="*/ 1454280 h 2282053"/>
                  <a:gd name="connsiteX0-145" fmla="*/ 19 w 5753482"/>
                  <a:gd name="connsiteY0-146" fmla="*/ 2319564 h 2319564"/>
                  <a:gd name="connsiteX1-147" fmla="*/ 2425585 w 5753482"/>
                  <a:gd name="connsiteY1-148" fmla="*/ 1357036 h 2319564"/>
                  <a:gd name="connsiteX2-149" fmla="*/ 4649021 w 5753482"/>
                  <a:gd name="connsiteY2-150" fmla="*/ 48001 h 2319564"/>
                  <a:gd name="connsiteX3-151" fmla="*/ 5753482 w 5753482"/>
                  <a:gd name="connsiteY3-152" fmla="*/ 1010528 h 2319564"/>
                  <a:gd name="connsiteX0-153" fmla="*/ 19 w 5753482"/>
                  <a:gd name="connsiteY0-154" fmla="*/ 2277873 h 2277873"/>
                  <a:gd name="connsiteX1-155" fmla="*/ 2425585 w 5753482"/>
                  <a:gd name="connsiteY1-156" fmla="*/ 1315345 h 2277873"/>
                  <a:gd name="connsiteX2-157" fmla="*/ 4649021 w 5753482"/>
                  <a:gd name="connsiteY2-158" fmla="*/ 6310 h 2277873"/>
                  <a:gd name="connsiteX3-159" fmla="*/ 5753482 w 5753482"/>
                  <a:gd name="connsiteY3-160" fmla="*/ 968837 h 2277873"/>
                </a:gdLst>
                <a:ahLst/>
                <a:cxnLst>
                  <a:cxn ang="0">
                    <a:pos x="connsiteX0-1" y="connsiteY0-2"/>
                  </a:cxn>
                  <a:cxn ang="0">
                    <a:pos x="connsiteX1-3" y="connsiteY1-4"/>
                  </a:cxn>
                  <a:cxn ang="0">
                    <a:pos x="connsiteX2-5" y="connsiteY2-6"/>
                  </a:cxn>
                  <a:cxn ang="0">
                    <a:pos x="connsiteX3-7" y="connsiteY3-8"/>
                  </a:cxn>
                </a:cxnLst>
                <a:rect l="l" t="t" r="r" b="b"/>
                <a:pathLst>
                  <a:path w="5753482" h="2277873">
                    <a:moveTo>
                      <a:pt x="19" y="2277873"/>
                    </a:moveTo>
                    <a:cubicBezTo>
                      <a:pt x="-6399" y="1113216"/>
                      <a:pt x="1650751" y="1693939"/>
                      <a:pt x="2425585" y="1315345"/>
                    </a:cubicBezTo>
                    <a:cubicBezTo>
                      <a:pt x="3200419" y="936751"/>
                      <a:pt x="4094372" y="64061"/>
                      <a:pt x="4649021" y="6310"/>
                    </a:cubicBezTo>
                    <a:cubicBezTo>
                      <a:pt x="5203670" y="-51441"/>
                      <a:pt x="5560400" y="288652"/>
                      <a:pt x="5753482" y="968837"/>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Google Shape;3475;p71"/>
              <p:cNvPicPr preferRelativeResize="0"/>
              <p:nvPr/>
            </p:nvPicPr>
            <p:blipFill>
              <a:blip r:embed="rId7"/>
              <a:stretch>
                <a:fillRect/>
              </a:stretch>
            </p:blipFill>
            <p:spPr>
              <a:xfrm rot="4500000">
                <a:off x="4430" y="-3582"/>
                <a:ext cx="2648" cy="10146"/>
              </a:xfrm>
              <a:prstGeom prst="rect">
                <a:avLst/>
              </a:prstGeom>
              <a:noFill/>
              <a:ln>
                <a:noFill/>
              </a:ln>
            </p:spPr>
          </p:pic>
        </p:grpSp>
      </p:grpSp>
      <p:sp>
        <p:nvSpPr>
          <p:cNvPr id="18" name="Rectangle 17"/>
          <p:cNvSpPr/>
          <p:nvPr/>
        </p:nvSpPr>
        <p:spPr>
          <a:xfrm>
            <a:off x="679868" y="1201096"/>
            <a:ext cx="9167698" cy="564893"/>
          </a:xfrm>
          <a:prstGeom prst="rect">
            <a:avLst/>
          </a:prstGeom>
          <a:solidFill>
            <a:srgbClr val="D4E7CC"/>
          </a:solidFill>
          <a:ln>
            <a:solidFill>
              <a:srgbClr val="D7E9CE"/>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smtClean="0">
                <a:solidFill>
                  <a:schemeClr val="tx2">
                    <a:lumMod val="50000"/>
                    <a:lumOff val="50000"/>
                  </a:schemeClr>
                </a:solidFill>
              </a:rPr>
              <a:t>المعاملات الشرطية </a:t>
            </a:r>
            <a:endParaRPr lang="ar-SA" sz="2400" b="1" dirty="0">
              <a:solidFill>
                <a:schemeClr val="tx2">
                  <a:lumMod val="50000"/>
                  <a:lumOff val="50000"/>
                </a:schemeClr>
              </a:solidFill>
            </a:endParaRPr>
          </a:p>
        </p:txBody>
      </p:sp>
      <p:pic>
        <p:nvPicPr>
          <p:cNvPr id="13" name="Picture 12"/>
          <p:cNvPicPr>
            <a:picLocks noChangeAspect="1"/>
          </p:cNvPicPr>
          <p:nvPr/>
        </p:nvPicPr>
        <p:blipFill>
          <a:blip r:embed="rId8"/>
          <a:stretch>
            <a:fillRect/>
          </a:stretch>
        </p:blipFill>
        <p:spPr>
          <a:xfrm>
            <a:off x="1813034" y="2386450"/>
            <a:ext cx="7781782" cy="1932925"/>
          </a:xfrm>
          <a:prstGeom prst="rect">
            <a:avLst/>
          </a:prstGeom>
        </p:spPr>
      </p:pic>
      <p:sp>
        <p:nvSpPr>
          <p:cNvPr id="15" name="Rectangle 14"/>
          <p:cNvSpPr/>
          <p:nvPr/>
        </p:nvSpPr>
        <p:spPr>
          <a:xfrm>
            <a:off x="2963917" y="2916621"/>
            <a:ext cx="1671145" cy="528540"/>
          </a:xfrm>
          <a:prstGeom prst="rect">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custDataLst>
      <p:tags r:id="rId1"/>
    </p:custDataLst>
    <p:extLst>
      <p:ext uri="{BB962C8B-B14F-4D97-AF65-F5344CB8AC3E}">
        <p14:creationId xmlns:p14="http://schemas.microsoft.com/office/powerpoint/2010/main" val="12552601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1517015" y="-3408305"/>
            <a:ext cx="16624300" cy="12280265"/>
            <a:chOff x="-2389" y="-5397"/>
            <a:chExt cx="26180" cy="19339"/>
          </a:xfrm>
        </p:grpSpPr>
        <p:grpSp>
          <p:nvGrpSpPr>
            <p:cNvPr id="11" name="组合 10"/>
            <p:cNvGrpSpPr/>
            <p:nvPr/>
          </p:nvGrpSpPr>
          <p:grpSpPr>
            <a:xfrm>
              <a:off x="-2389" y="-5397"/>
              <a:ext cx="26180" cy="19339"/>
              <a:chOff x="-2389" y="-5397"/>
              <a:chExt cx="26180" cy="19339"/>
            </a:xfrm>
          </p:grpSpPr>
          <p:pic>
            <p:nvPicPr>
              <p:cNvPr id="61" name="Google Shape;3471;p71"/>
              <p:cNvPicPr preferRelativeResize="0"/>
              <p:nvPr/>
            </p:nvPicPr>
            <p:blipFill>
              <a:blip r:embed="rId3"/>
              <a:stretch>
                <a:fillRect/>
              </a:stretch>
            </p:blipFill>
            <p:spPr>
              <a:xfrm rot="360000" flipV="1">
                <a:off x="657" y="-5013"/>
                <a:ext cx="9414" cy="7566"/>
              </a:xfrm>
              <a:prstGeom prst="rect">
                <a:avLst/>
              </a:prstGeom>
              <a:noFill/>
              <a:ln>
                <a:noFill/>
              </a:ln>
            </p:spPr>
          </p:pic>
          <p:pic>
            <p:nvPicPr>
              <p:cNvPr id="68" name="Google Shape;3480;p71"/>
              <p:cNvPicPr preferRelativeResize="0"/>
              <p:nvPr/>
            </p:nvPicPr>
            <p:blipFill>
              <a:blip r:embed="rId4"/>
              <a:stretch>
                <a:fillRect/>
              </a:stretch>
            </p:blipFill>
            <p:spPr>
              <a:xfrm rot="20443258" flipV="1">
                <a:off x="11978" y="5730"/>
                <a:ext cx="11813" cy="8212"/>
              </a:xfrm>
              <a:prstGeom prst="rect">
                <a:avLst/>
              </a:prstGeom>
              <a:noFill/>
              <a:ln>
                <a:noFill/>
              </a:ln>
            </p:spPr>
          </p:pic>
          <p:pic>
            <p:nvPicPr>
              <p:cNvPr id="3473" name="Google Shape;3473;p71"/>
              <p:cNvPicPr preferRelativeResize="0"/>
              <p:nvPr/>
            </p:nvPicPr>
            <p:blipFill>
              <a:blip r:embed="rId5"/>
              <a:stretch>
                <a:fillRect/>
              </a:stretch>
            </p:blipFill>
            <p:spPr>
              <a:xfrm>
                <a:off x="-2389" y="5202"/>
                <a:ext cx="6394" cy="8097"/>
              </a:xfrm>
              <a:prstGeom prst="rect">
                <a:avLst/>
              </a:prstGeom>
              <a:noFill/>
              <a:ln>
                <a:noFill/>
              </a:ln>
            </p:spPr>
          </p:pic>
          <p:pic>
            <p:nvPicPr>
              <p:cNvPr id="3477" name="Google Shape;3477;p71"/>
              <p:cNvPicPr preferRelativeResize="0"/>
              <p:nvPr/>
            </p:nvPicPr>
            <p:blipFill>
              <a:blip r:embed="rId6"/>
              <a:stretch>
                <a:fillRect/>
              </a:stretch>
            </p:blipFill>
            <p:spPr>
              <a:xfrm>
                <a:off x="16040" y="-5397"/>
                <a:ext cx="3689" cy="9407"/>
              </a:xfrm>
              <a:prstGeom prst="rect">
                <a:avLst/>
              </a:prstGeom>
              <a:noFill/>
              <a:ln>
                <a:noFill/>
              </a:ln>
            </p:spPr>
          </p:pic>
        </p:grpSp>
        <p:sp>
          <p:nvSpPr>
            <p:cNvPr id="2" name="圆角矩形 1"/>
            <p:cNvSpPr/>
            <p:nvPr/>
          </p:nvSpPr>
          <p:spPr>
            <a:xfrm>
              <a:off x="963" y="963"/>
              <a:ext cx="17275" cy="8874"/>
            </a:xfrm>
            <a:prstGeom prst="roundRect">
              <a:avLst/>
            </a:prstGeom>
            <a:solidFill>
              <a:schemeClr val="bg1"/>
            </a:solidFill>
            <a:ln>
              <a:noFill/>
            </a:ln>
            <a:effectLst>
              <a:outerShdw blurRad="11684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681" y="-1676"/>
              <a:ext cx="10146" cy="4491"/>
              <a:chOff x="681" y="-1676"/>
              <a:chExt cx="10146" cy="4491"/>
            </a:xfrm>
          </p:grpSpPr>
          <p:sp>
            <p:nvSpPr>
              <p:cNvPr id="6" name="任意多边形 5"/>
              <p:cNvSpPr/>
              <p:nvPr/>
            </p:nvSpPr>
            <p:spPr>
              <a:xfrm rot="20700000" flipV="1">
                <a:off x="835" y="-1676"/>
                <a:ext cx="9019" cy="3587"/>
              </a:xfrm>
              <a:custGeom>
                <a:avLst/>
                <a:gdLst>
                  <a:gd name="connsiteX0" fmla="*/ 0 w 7507705"/>
                  <a:gd name="connsiteY0" fmla="*/ 2310063 h 2310063"/>
                  <a:gd name="connsiteX1" fmla="*/ 1443789 w 7507705"/>
                  <a:gd name="connsiteY1" fmla="*/ 981777 h 2310063"/>
                  <a:gd name="connsiteX2" fmla="*/ 5111015 w 7507705"/>
                  <a:gd name="connsiteY2" fmla="*/ 0 h 2310063"/>
                  <a:gd name="connsiteX3" fmla="*/ 7507705 w 7507705"/>
                  <a:gd name="connsiteY3" fmla="*/ 760396 h 2310063"/>
                  <a:gd name="connsiteX0-1" fmla="*/ 0 w 7517330"/>
                  <a:gd name="connsiteY0-2" fmla="*/ 2252312 h 2252312"/>
                  <a:gd name="connsiteX1-3" fmla="*/ 1453414 w 7517330"/>
                  <a:gd name="connsiteY1-4" fmla="*/ 981777 h 2252312"/>
                  <a:gd name="connsiteX2-5" fmla="*/ 5120640 w 7517330"/>
                  <a:gd name="connsiteY2-6" fmla="*/ 0 h 2252312"/>
                  <a:gd name="connsiteX3-7" fmla="*/ 7517330 w 7517330"/>
                  <a:gd name="connsiteY3-8" fmla="*/ 760396 h 2252312"/>
                  <a:gd name="connsiteX0-9" fmla="*/ 0 w 7517330"/>
                  <a:gd name="connsiteY0-10" fmla="*/ 2252312 h 2252312"/>
                  <a:gd name="connsiteX1-11" fmla="*/ 1453414 w 7517330"/>
                  <a:gd name="connsiteY1-12" fmla="*/ 981777 h 2252312"/>
                  <a:gd name="connsiteX2-13" fmla="*/ 5120640 w 7517330"/>
                  <a:gd name="connsiteY2-14" fmla="*/ 0 h 2252312"/>
                  <a:gd name="connsiteX3-15" fmla="*/ 7517330 w 7517330"/>
                  <a:gd name="connsiteY3-16" fmla="*/ 760396 h 2252312"/>
                  <a:gd name="connsiteX0-17" fmla="*/ 0 w 7517330"/>
                  <a:gd name="connsiteY0-18" fmla="*/ 2252312 h 2252312"/>
                  <a:gd name="connsiteX1-19" fmla="*/ 1453414 w 7517330"/>
                  <a:gd name="connsiteY1-20" fmla="*/ 981777 h 2252312"/>
                  <a:gd name="connsiteX2-21" fmla="*/ 5120640 w 7517330"/>
                  <a:gd name="connsiteY2-22" fmla="*/ 0 h 2252312"/>
                  <a:gd name="connsiteX3-23" fmla="*/ 7517330 w 7517330"/>
                  <a:gd name="connsiteY3-24" fmla="*/ 760396 h 2252312"/>
                  <a:gd name="connsiteX0-25" fmla="*/ 0 w 7517330"/>
                  <a:gd name="connsiteY0-26" fmla="*/ 2252312 h 2252312"/>
                  <a:gd name="connsiteX1-27" fmla="*/ 1511166 w 7517330"/>
                  <a:gd name="connsiteY1-28" fmla="*/ 1366787 h 2252312"/>
                  <a:gd name="connsiteX2-29" fmla="*/ 5120640 w 7517330"/>
                  <a:gd name="connsiteY2-30" fmla="*/ 0 h 2252312"/>
                  <a:gd name="connsiteX3-31" fmla="*/ 7517330 w 7517330"/>
                  <a:gd name="connsiteY3-32" fmla="*/ 760396 h 2252312"/>
                  <a:gd name="connsiteX0-33" fmla="*/ 0 w 7517330"/>
                  <a:gd name="connsiteY0-34" fmla="*/ 2252312 h 2252312"/>
                  <a:gd name="connsiteX1-35" fmla="*/ 1511166 w 7517330"/>
                  <a:gd name="connsiteY1-36" fmla="*/ 1366787 h 2252312"/>
                  <a:gd name="connsiteX2-37" fmla="*/ 5120640 w 7517330"/>
                  <a:gd name="connsiteY2-38" fmla="*/ 0 h 2252312"/>
                  <a:gd name="connsiteX3-39" fmla="*/ 7517330 w 7517330"/>
                  <a:gd name="connsiteY3-40" fmla="*/ 760396 h 2252312"/>
                  <a:gd name="connsiteX0-41" fmla="*/ 0 w 7517330"/>
                  <a:gd name="connsiteY0-42" fmla="*/ 2252312 h 2252312"/>
                  <a:gd name="connsiteX1-43" fmla="*/ 1511166 w 7517330"/>
                  <a:gd name="connsiteY1-44" fmla="*/ 1366787 h 2252312"/>
                  <a:gd name="connsiteX2-45" fmla="*/ 5120640 w 7517330"/>
                  <a:gd name="connsiteY2-46" fmla="*/ 0 h 2252312"/>
                  <a:gd name="connsiteX3-47" fmla="*/ 7517330 w 7517330"/>
                  <a:gd name="connsiteY3-48" fmla="*/ 760396 h 2252312"/>
                  <a:gd name="connsiteX0-49" fmla="*/ 0 w 7449953"/>
                  <a:gd name="connsiteY0-50" fmla="*/ 2252312 h 2252312"/>
                  <a:gd name="connsiteX1-51" fmla="*/ 1443789 w 7449953"/>
                  <a:gd name="connsiteY1-52" fmla="*/ 1366787 h 2252312"/>
                  <a:gd name="connsiteX2-53" fmla="*/ 5053263 w 7449953"/>
                  <a:gd name="connsiteY2-54" fmla="*/ 0 h 2252312"/>
                  <a:gd name="connsiteX3-55" fmla="*/ 7449953 w 7449953"/>
                  <a:gd name="connsiteY3-56" fmla="*/ 760396 h 2252312"/>
                  <a:gd name="connsiteX0-57" fmla="*/ 0 w 7449953"/>
                  <a:gd name="connsiteY0-58" fmla="*/ 2286069 h 2286069"/>
                  <a:gd name="connsiteX1-59" fmla="*/ 1443789 w 7449953"/>
                  <a:gd name="connsiteY1-60" fmla="*/ 1400544 h 2286069"/>
                  <a:gd name="connsiteX2-61" fmla="*/ 5053263 w 7449953"/>
                  <a:gd name="connsiteY2-62" fmla="*/ 33757 h 2286069"/>
                  <a:gd name="connsiteX3-63" fmla="*/ 7449953 w 7449953"/>
                  <a:gd name="connsiteY3-64" fmla="*/ 794153 h 2286069"/>
                  <a:gd name="connsiteX0-65" fmla="*/ 0 w 7449953"/>
                  <a:gd name="connsiteY0-66" fmla="*/ 2276635 h 2276635"/>
                  <a:gd name="connsiteX1-67" fmla="*/ 1443789 w 7449953"/>
                  <a:gd name="connsiteY1-68" fmla="*/ 1391110 h 2276635"/>
                  <a:gd name="connsiteX2-69" fmla="*/ 5005137 w 7449953"/>
                  <a:gd name="connsiteY2-70" fmla="*/ 33948 h 2276635"/>
                  <a:gd name="connsiteX3-71" fmla="*/ 7449953 w 7449953"/>
                  <a:gd name="connsiteY3-72" fmla="*/ 784719 h 2276635"/>
                  <a:gd name="connsiteX0-73" fmla="*/ 0 w 6391174"/>
                  <a:gd name="connsiteY0-74" fmla="*/ 2242736 h 2242736"/>
                  <a:gd name="connsiteX1-75" fmla="*/ 1443789 w 6391174"/>
                  <a:gd name="connsiteY1-76" fmla="*/ 1357211 h 2242736"/>
                  <a:gd name="connsiteX2-77" fmla="*/ 5005137 w 6391174"/>
                  <a:gd name="connsiteY2-78" fmla="*/ 49 h 2242736"/>
                  <a:gd name="connsiteX3-79" fmla="*/ 6391174 w 6391174"/>
                  <a:gd name="connsiteY3-80" fmla="*/ 1405338 h 2242736"/>
                  <a:gd name="connsiteX0-81" fmla="*/ 0 w 6391174"/>
                  <a:gd name="connsiteY0-82" fmla="*/ 2242736 h 2242736"/>
                  <a:gd name="connsiteX1-83" fmla="*/ 1443789 w 6391174"/>
                  <a:gd name="connsiteY1-84" fmla="*/ 1357211 h 2242736"/>
                  <a:gd name="connsiteX2-85" fmla="*/ 5005137 w 6391174"/>
                  <a:gd name="connsiteY2-86" fmla="*/ 49 h 2242736"/>
                  <a:gd name="connsiteX3-87" fmla="*/ 6391174 w 6391174"/>
                  <a:gd name="connsiteY3-88" fmla="*/ 1405338 h 2242736"/>
                  <a:gd name="connsiteX0-89" fmla="*/ 0 w 6391174"/>
                  <a:gd name="connsiteY0-90" fmla="*/ 2243091 h 2243091"/>
                  <a:gd name="connsiteX1-91" fmla="*/ 2531444 w 6391174"/>
                  <a:gd name="connsiteY1-92" fmla="*/ 1270938 h 2243091"/>
                  <a:gd name="connsiteX2-93" fmla="*/ 5005137 w 6391174"/>
                  <a:gd name="connsiteY2-94" fmla="*/ 404 h 2243091"/>
                  <a:gd name="connsiteX3-95" fmla="*/ 6391174 w 6391174"/>
                  <a:gd name="connsiteY3-96" fmla="*/ 1405693 h 2243091"/>
                  <a:gd name="connsiteX0-97" fmla="*/ 0 w 6391174"/>
                  <a:gd name="connsiteY0-98" fmla="*/ 2243007 h 2243007"/>
                  <a:gd name="connsiteX1-99" fmla="*/ 2531444 w 6391174"/>
                  <a:gd name="connsiteY1-100" fmla="*/ 1270854 h 2243007"/>
                  <a:gd name="connsiteX2-101" fmla="*/ 5005137 w 6391174"/>
                  <a:gd name="connsiteY2-102" fmla="*/ 320 h 2243007"/>
                  <a:gd name="connsiteX3-103" fmla="*/ 6391174 w 6391174"/>
                  <a:gd name="connsiteY3-104" fmla="*/ 1405609 h 2243007"/>
                  <a:gd name="connsiteX0-105" fmla="*/ 0 w 6391174"/>
                  <a:gd name="connsiteY0-106" fmla="*/ 2281578 h 2281578"/>
                  <a:gd name="connsiteX1-107" fmla="*/ 2531444 w 6391174"/>
                  <a:gd name="connsiteY1-108" fmla="*/ 1309425 h 2281578"/>
                  <a:gd name="connsiteX2-109" fmla="*/ 4754880 w 6391174"/>
                  <a:gd name="connsiteY2-110" fmla="*/ 390 h 2281578"/>
                  <a:gd name="connsiteX3-111" fmla="*/ 6391174 w 6391174"/>
                  <a:gd name="connsiteY3-112" fmla="*/ 1444180 h 2281578"/>
                  <a:gd name="connsiteX0-113" fmla="*/ 17 w 6391191"/>
                  <a:gd name="connsiteY0-114" fmla="*/ 2281578 h 2281578"/>
                  <a:gd name="connsiteX1-115" fmla="*/ 2531461 w 6391191"/>
                  <a:gd name="connsiteY1-116" fmla="*/ 1309425 h 2281578"/>
                  <a:gd name="connsiteX2-117" fmla="*/ 4754897 w 6391191"/>
                  <a:gd name="connsiteY2-118" fmla="*/ 390 h 2281578"/>
                  <a:gd name="connsiteX3-119" fmla="*/ 6391191 w 6391191"/>
                  <a:gd name="connsiteY3-120" fmla="*/ 1444180 h 2281578"/>
                  <a:gd name="connsiteX0-121" fmla="*/ 19 w 6285315"/>
                  <a:gd name="connsiteY0-122" fmla="*/ 2271953 h 2271953"/>
                  <a:gd name="connsiteX1-123" fmla="*/ 2425585 w 6285315"/>
                  <a:gd name="connsiteY1-124" fmla="*/ 1309425 h 2271953"/>
                  <a:gd name="connsiteX2-125" fmla="*/ 4649021 w 6285315"/>
                  <a:gd name="connsiteY2-126" fmla="*/ 390 h 2271953"/>
                  <a:gd name="connsiteX3-127" fmla="*/ 6285315 w 6285315"/>
                  <a:gd name="connsiteY3-128" fmla="*/ 1444180 h 2271953"/>
                  <a:gd name="connsiteX0-129" fmla="*/ 19 w 6285315"/>
                  <a:gd name="connsiteY0-130" fmla="*/ 2271953 h 2271953"/>
                  <a:gd name="connsiteX1-131" fmla="*/ 2425585 w 6285315"/>
                  <a:gd name="connsiteY1-132" fmla="*/ 1309425 h 2271953"/>
                  <a:gd name="connsiteX2-133" fmla="*/ 4649021 w 6285315"/>
                  <a:gd name="connsiteY2-134" fmla="*/ 390 h 2271953"/>
                  <a:gd name="connsiteX3-135" fmla="*/ 6285315 w 6285315"/>
                  <a:gd name="connsiteY3-136" fmla="*/ 1444180 h 2271953"/>
                  <a:gd name="connsiteX0-137" fmla="*/ 19 w 6285315"/>
                  <a:gd name="connsiteY0-138" fmla="*/ 2282053 h 2282053"/>
                  <a:gd name="connsiteX1-139" fmla="*/ 2425585 w 6285315"/>
                  <a:gd name="connsiteY1-140" fmla="*/ 1319525 h 2282053"/>
                  <a:gd name="connsiteX2-141" fmla="*/ 4649021 w 6285315"/>
                  <a:gd name="connsiteY2-142" fmla="*/ 10490 h 2282053"/>
                  <a:gd name="connsiteX3-143" fmla="*/ 6285315 w 6285315"/>
                  <a:gd name="connsiteY3-144" fmla="*/ 1454280 h 2282053"/>
                  <a:gd name="connsiteX0-145" fmla="*/ 19 w 5753482"/>
                  <a:gd name="connsiteY0-146" fmla="*/ 2319564 h 2319564"/>
                  <a:gd name="connsiteX1-147" fmla="*/ 2425585 w 5753482"/>
                  <a:gd name="connsiteY1-148" fmla="*/ 1357036 h 2319564"/>
                  <a:gd name="connsiteX2-149" fmla="*/ 4649021 w 5753482"/>
                  <a:gd name="connsiteY2-150" fmla="*/ 48001 h 2319564"/>
                  <a:gd name="connsiteX3-151" fmla="*/ 5753482 w 5753482"/>
                  <a:gd name="connsiteY3-152" fmla="*/ 1010528 h 2319564"/>
                  <a:gd name="connsiteX0-153" fmla="*/ 19 w 5753482"/>
                  <a:gd name="connsiteY0-154" fmla="*/ 2277873 h 2277873"/>
                  <a:gd name="connsiteX1-155" fmla="*/ 2425585 w 5753482"/>
                  <a:gd name="connsiteY1-156" fmla="*/ 1315345 h 2277873"/>
                  <a:gd name="connsiteX2-157" fmla="*/ 4649021 w 5753482"/>
                  <a:gd name="connsiteY2-158" fmla="*/ 6310 h 2277873"/>
                  <a:gd name="connsiteX3-159" fmla="*/ 5753482 w 5753482"/>
                  <a:gd name="connsiteY3-160" fmla="*/ 968837 h 2277873"/>
                </a:gdLst>
                <a:ahLst/>
                <a:cxnLst>
                  <a:cxn ang="0">
                    <a:pos x="connsiteX0-1" y="connsiteY0-2"/>
                  </a:cxn>
                  <a:cxn ang="0">
                    <a:pos x="connsiteX1-3" y="connsiteY1-4"/>
                  </a:cxn>
                  <a:cxn ang="0">
                    <a:pos x="connsiteX2-5" y="connsiteY2-6"/>
                  </a:cxn>
                  <a:cxn ang="0">
                    <a:pos x="connsiteX3-7" y="connsiteY3-8"/>
                  </a:cxn>
                </a:cxnLst>
                <a:rect l="l" t="t" r="r" b="b"/>
                <a:pathLst>
                  <a:path w="5753482" h="2277873">
                    <a:moveTo>
                      <a:pt x="19" y="2277873"/>
                    </a:moveTo>
                    <a:cubicBezTo>
                      <a:pt x="-6399" y="1113216"/>
                      <a:pt x="1650751" y="1693939"/>
                      <a:pt x="2425585" y="1315345"/>
                    </a:cubicBezTo>
                    <a:cubicBezTo>
                      <a:pt x="3200419" y="936751"/>
                      <a:pt x="4094372" y="64061"/>
                      <a:pt x="4649021" y="6310"/>
                    </a:cubicBezTo>
                    <a:cubicBezTo>
                      <a:pt x="5203670" y="-51441"/>
                      <a:pt x="5560400" y="288652"/>
                      <a:pt x="5753482" y="968837"/>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Google Shape;3475;p71"/>
              <p:cNvPicPr preferRelativeResize="0"/>
              <p:nvPr/>
            </p:nvPicPr>
            <p:blipFill>
              <a:blip r:embed="rId7"/>
              <a:stretch>
                <a:fillRect/>
              </a:stretch>
            </p:blipFill>
            <p:spPr>
              <a:xfrm rot="4500000">
                <a:off x="4430" y="-3582"/>
                <a:ext cx="2648" cy="10146"/>
              </a:xfrm>
              <a:prstGeom prst="rect">
                <a:avLst/>
              </a:prstGeom>
              <a:noFill/>
              <a:ln>
                <a:noFill/>
              </a:ln>
            </p:spPr>
          </p:pic>
        </p:grpSp>
      </p:grpSp>
      <p:grpSp>
        <p:nvGrpSpPr>
          <p:cNvPr id="5" name="组合 4"/>
          <p:cNvGrpSpPr/>
          <p:nvPr/>
        </p:nvGrpSpPr>
        <p:grpSpPr>
          <a:xfrm>
            <a:off x="1449883" y="2013109"/>
            <a:ext cx="3034665" cy="3780155"/>
            <a:chOff x="3365" y="3817"/>
            <a:chExt cx="4156" cy="5176"/>
          </a:xfrm>
        </p:grpSpPr>
        <p:pic>
          <p:nvPicPr>
            <p:cNvPr id="4" name="Google Shape;2345;p49"/>
            <p:cNvPicPr preferRelativeResize="0"/>
            <p:nvPr/>
          </p:nvPicPr>
          <p:blipFill rotWithShape="1">
            <a:blip r:embed="rId8"/>
            <a:srcRect/>
            <a:stretch>
              <a:fillRect/>
            </a:stretch>
          </p:blipFill>
          <p:spPr>
            <a:xfrm rot="-6050340" flipH="1">
              <a:off x="4674" y="2535"/>
              <a:ext cx="1515" cy="4079"/>
            </a:xfrm>
            <a:prstGeom prst="rect">
              <a:avLst/>
            </a:prstGeom>
            <a:noFill/>
            <a:ln>
              <a:noFill/>
            </a:ln>
          </p:spPr>
        </p:pic>
        <p:grpSp>
          <p:nvGrpSpPr>
            <p:cNvPr id="3" name="组合 2"/>
            <p:cNvGrpSpPr/>
            <p:nvPr/>
          </p:nvGrpSpPr>
          <p:grpSpPr>
            <a:xfrm>
              <a:off x="3365" y="3925"/>
              <a:ext cx="4156" cy="5069"/>
              <a:chOff x="1192" y="2125"/>
              <a:chExt cx="4156" cy="5069"/>
            </a:xfrm>
          </p:grpSpPr>
          <p:pic>
            <p:nvPicPr>
              <p:cNvPr id="2343" name="Google Shape;2343;p49"/>
              <p:cNvPicPr preferRelativeResize="0"/>
              <p:nvPr/>
            </p:nvPicPr>
            <p:blipFill rotWithShape="1">
              <a:blip r:embed="rId9">
                <a:grayscl/>
              </a:blip>
              <a:srcRect/>
              <a:stretch>
                <a:fillRect/>
              </a:stretch>
            </p:blipFill>
            <p:spPr>
              <a:xfrm rot="8158518">
                <a:off x="2521" y="5206"/>
                <a:ext cx="1355" cy="1218"/>
              </a:xfrm>
              <a:prstGeom prst="rect">
                <a:avLst/>
              </a:prstGeom>
              <a:noFill/>
              <a:ln>
                <a:noFill/>
              </a:ln>
            </p:spPr>
          </p:pic>
          <p:pic>
            <p:nvPicPr>
              <p:cNvPr id="2344" name="Google Shape;2344;p49"/>
              <p:cNvPicPr preferRelativeResize="0"/>
              <p:nvPr/>
            </p:nvPicPr>
            <p:blipFill rotWithShape="1">
              <a:blip r:embed="rId10">
                <a:grayscl/>
              </a:blip>
              <a:srcRect/>
              <a:stretch>
                <a:fillRect/>
              </a:stretch>
            </p:blipFill>
            <p:spPr>
              <a:xfrm rot="5946960">
                <a:off x="2532" y="2291"/>
                <a:ext cx="1319" cy="3235"/>
              </a:xfrm>
              <a:prstGeom prst="rect">
                <a:avLst/>
              </a:prstGeom>
              <a:noFill/>
              <a:ln>
                <a:noFill/>
              </a:ln>
            </p:spPr>
          </p:pic>
          <p:pic>
            <p:nvPicPr>
              <p:cNvPr id="2345" name="Google Shape;2345;p49"/>
              <p:cNvPicPr preferRelativeResize="0"/>
              <p:nvPr/>
            </p:nvPicPr>
            <p:blipFill rotWithShape="1">
              <a:blip r:embed="rId8"/>
              <a:srcRect/>
              <a:stretch>
                <a:fillRect/>
              </a:stretch>
            </p:blipFill>
            <p:spPr>
              <a:xfrm rot="-6050340" flipH="1">
                <a:off x="2779" y="3835"/>
                <a:ext cx="958" cy="2368"/>
              </a:xfrm>
              <a:prstGeom prst="rect">
                <a:avLst/>
              </a:prstGeom>
              <a:noFill/>
              <a:ln>
                <a:noFill/>
              </a:ln>
            </p:spPr>
          </p:pic>
          <p:grpSp>
            <p:nvGrpSpPr>
              <p:cNvPr id="2350" name="Google Shape;2350;p49"/>
              <p:cNvGrpSpPr/>
              <p:nvPr/>
            </p:nvGrpSpPr>
            <p:grpSpPr>
              <a:xfrm>
                <a:off x="2979" y="6570"/>
                <a:ext cx="756" cy="625"/>
                <a:chOff x="4147560" y="1627920"/>
                <a:chExt cx="479864" cy="397089"/>
              </a:xfrm>
            </p:grpSpPr>
            <p:sp>
              <p:nvSpPr>
                <p:cNvPr id="2351" name="Google Shape;2351;p49"/>
                <p:cNvSpPr/>
                <p:nvPr/>
              </p:nvSpPr>
              <p:spPr>
                <a:xfrm>
                  <a:off x="4147560" y="1627920"/>
                  <a:ext cx="479864" cy="397089"/>
                </a:xfrm>
                <a:custGeom>
                  <a:avLst/>
                  <a:gdLst/>
                  <a:ahLst/>
                  <a:cxnLst/>
                  <a:rect l="l" t="t" r="r" b="b"/>
                  <a:pathLst>
                    <a:path w="17333" h="14347" extrusionOk="0">
                      <a:moveTo>
                        <a:pt x="1730" y="8757"/>
                      </a:moveTo>
                      <a:lnTo>
                        <a:pt x="5612" y="12654"/>
                      </a:lnTo>
                      <a:lnTo>
                        <a:pt x="4529" y="13752"/>
                      </a:lnTo>
                      <a:lnTo>
                        <a:pt x="632" y="9840"/>
                      </a:lnTo>
                      <a:lnTo>
                        <a:pt x="1730" y="8757"/>
                      </a:lnTo>
                      <a:close/>
                      <a:moveTo>
                        <a:pt x="11420" y="0"/>
                      </a:moveTo>
                      <a:cubicBezTo>
                        <a:pt x="11089" y="0"/>
                        <a:pt x="11089" y="497"/>
                        <a:pt x="11420" y="497"/>
                      </a:cubicBezTo>
                      <a:lnTo>
                        <a:pt x="12353" y="497"/>
                      </a:lnTo>
                      <a:lnTo>
                        <a:pt x="12669" y="7493"/>
                      </a:lnTo>
                      <a:lnTo>
                        <a:pt x="11661" y="8065"/>
                      </a:lnTo>
                      <a:cubicBezTo>
                        <a:pt x="11570" y="7568"/>
                        <a:pt x="11134" y="7222"/>
                        <a:pt x="10622" y="7222"/>
                      </a:cubicBezTo>
                      <a:lnTo>
                        <a:pt x="8772" y="7222"/>
                      </a:lnTo>
                      <a:lnTo>
                        <a:pt x="7854" y="6876"/>
                      </a:lnTo>
                      <a:cubicBezTo>
                        <a:pt x="7388" y="6696"/>
                        <a:pt x="6891" y="6605"/>
                        <a:pt x="6395" y="6605"/>
                      </a:cubicBezTo>
                      <a:cubicBezTo>
                        <a:pt x="5748" y="6605"/>
                        <a:pt x="5116" y="6771"/>
                        <a:pt x="4559" y="7102"/>
                      </a:cubicBezTo>
                      <a:lnTo>
                        <a:pt x="4619" y="5702"/>
                      </a:lnTo>
                      <a:cubicBezTo>
                        <a:pt x="4619" y="5541"/>
                        <a:pt x="4497" y="5458"/>
                        <a:pt x="4374" y="5458"/>
                      </a:cubicBezTo>
                      <a:cubicBezTo>
                        <a:pt x="4256" y="5458"/>
                        <a:pt x="4137" y="5533"/>
                        <a:pt x="4123" y="5687"/>
                      </a:cubicBezTo>
                      <a:lnTo>
                        <a:pt x="4032" y="7463"/>
                      </a:lnTo>
                      <a:cubicBezTo>
                        <a:pt x="3837" y="7613"/>
                        <a:pt x="3641" y="7794"/>
                        <a:pt x="3476" y="7974"/>
                      </a:cubicBezTo>
                      <a:cubicBezTo>
                        <a:pt x="3175" y="8290"/>
                        <a:pt x="2919" y="8636"/>
                        <a:pt x="2708" y="9013"/>
                      </a:cubicBezTo>
                      <a:lnTo>
                        <a:pt x="1911" y="8215"/>
                      </a:lnTo>
                      <a:cubicBezTo>
                        <a:pt x="1866" y="8170"/>
                        <a:pt x="1791" y="8155"/>
                        <a:pt x="1730" y="8140"/>
                      </a:cubicBezTo>
                      <a:cubicBezTo>
                        <a:pt x="1655" y="8155"/>
                        <a:pt x="1595" y="8170"/>
                        <a:pt x="1550" y="8215"/>
                      </a:cubicBezTo>
                      <a:lnTo>
                        <a:pt x="105" y="9675"/>
                      </a:lnTo>
                      <a:cubicBezTo>
                        <a:pt x="0" y="9765"/>
                        <a:pt x="0" y="9930"/>
                        <a:pt x="105" y="10021"/>
                      </a:cubicBezTo>
                      <a:lnTo>
                        <a:pt x="4348" y="14279"/>
                      </a:lnTo>
                      <a:cubicBezTo>
                        <a:pt x="4401" y="14324"/>
                        <a:pt x="4469" y="14346"/>
                        <a:pt x="4535" y="14346"/>
                      </a:cubicBezTo>
                      <a:cubicBezTo>
                        <a:pt x="4600" y="14346"/>
                        <a:pt x="4664" y="14324"/>
                        <a:pt x="4709" y="14279"/>
                      </a:cubicBezTo>
                      <a:lnTo>
                        <a:pt x="6154" y="12834"/>
                      </a:lnTo>
                      <a:cubicBezTo>
                        <a:pt x="6259" y="12729"/>
                        <a:pt x="6259" y="12578"/>
                        <a:pt x="6154" y="12473"/>
                      </a:cubicBezTo>
                      <a:lnTo>
                        <a:pt x="5763" y="12082"/>
                      </a:lnTo>
                      <a:lnTo>
                        <a:pt x="7463" y="12082"/>
                      </a:lnTo>
                      <a:cubicBezTo>
                        <a:pt x="7764" y="12052"/>
                        <a:pt x="7764" y="11600"/>
                        <a:pt x="7463" y="11585"/>
                      </a:cubicBezTo>
                      <a:lnTo>
                        <a:pt x="5266" y="11585"/>
                      </a:lnTo>
                      <a:lnTo>
                        <a:pt x="3069" y="9389"/>
                      </a:lnTo>
                      <a:cubicBezTo>
                        <a:pt x="3355" y="8847"/>
                        <a:pt x="4484" y="7102"/>
                        <a:pt x="6395" y="7102"/>
                      </a:cubicBezTo>
                      <a:cubicBezTo>
                        <a:pt x="6426" y="7101"/>
                        <a:pt x="6458" y="7100"/>
                        <a:pt x="6490" y="7100"/>
                      </a:cubicBezTo>
                      <a:cubicBezTo>
                        <a:pt x="6894" y="7100"/>
                        <a:pt x="7296" y="7188"/>
                        <a:pt x="7658" y="7327"/>
                      </a:cubicBezTo>
                      <a:lnTo>
                        <a:pt x="8621" y="7704"/>
                      </a:lnTo>
                      <a:cubicBezTo>
                        <a:pt x="8651" y="7719"/>
                        <a:pt x="8682" y="7719"/>
                        <a:pt x="8712" y="7719"/>
                      </a:cubicBezTo>
                      <a:lnTo>
                        <a:pt x="10622" y="7719"/>
                      </a:lnTo>
                      <a:cubicBezTo>
                        <a:pt x="11239" y="7839"/>
                        <a:pt x="11239" y="8727"/>
                        <a:pt x="10622" y="8832"/>
                      </a:cubicBezTo>
                      <a:lnTo>
                        <a:pt x="6966" y="8832"/>
                      </a:lnTo>
                      <a:cubicBezTo>
                        <a:pt x="6635" y="8832"/>
                        <a:pt x="6635" y="9344"/>
                        <a:pt x="6966" y="9344"/>
                      </a:cubicBezTo>
                      <a:lnTo>
                        <a:pt x="10622" y="9344"/>
                      </a:lnTo>
                      <a:cubicBezTo>
                        <a:pt x="11044" y="9344"/>
                        <a:pt x="11435" y="9088"/>
                        <a:pt x="11600" y="8682"/>
                      </a:cubicBezTo>
                      <a:lnTo>
                        <a:pt x="15843" y="6244"/>
                      </a:lnTo>
                      <a:cubicBezTo>
                        <a:pt x="15932" y="6195"/>
                        <a:pt x="16026" y="6172"/>
                        <a:pt x="16119" y="6172"/>
                      </a:cubicBezTo>
                      <a:cubicBezTo>
                        <a:pt x="16311" y="6172"/>
                        <a:pt x="16494" y="6272"/>
                        <a:pt x="16596" y="6455"/>
                      </a:cubicBezTo>
                      <a:cubicBezTo>
                        <a:pt x="16746" y="6711"/>
                        <a:pt x="16656" y="7042"/>
                        <a:pt x="16400" y="7207"/>
                      </a:cubicBezTo>
                      <a:lnTo>
                        <a:pt x="16370" y="7222"/>
                      </a:lnTo>
                      <a:lnTo>
                        <a:pt x="11269" y="11209"/>
                      </a:lnTo>
                      <a:cubicBezTo>
                        <a:pt x="10953" y="11450"/>
                        <a:pt x="10577" y="11585"/>
                        <a:pt x="10186" y="11585"/>
                      </a:cubicBezTo>
                      <a:lnTo>
                        <a:pt x="8561" y="11585"/>
                      </a:lnTo>
                      <a:cubicBezTo>
                        <a:pt x="8245" y="11615"/>
                        <a:pt x="8245" y="12052"/>
                        <a:pt x="8561" y="12082"/>
                      </a:cubicBezTo>
                      <a:lnTo>
                        <a:pt x="10186" y="12082"/>
                      </a:lnTo>
                      <a:cubicBezTo>
                        <a:pt x="10683" y="12082"/>
                        <a:pt x="11179" y="11916"/>
                        <a:pt x="11570" y="11600"/>
                      </a:cubicBezTo>
                      <a:lnTo>
                        <a:pt x="16671" y="7628"/>
                      </a:lnTo>
                      <a:cubicBezTo>
                        <a:pt x="17167" y="7327"/>
                        <a:pt x="17333" y="6680"/>
                        <a:pt x="17047" y="6184"/>
                      </a:cubicBezTo>
                      <a:cubicBezTo>
                        <a:pt x="16845" y="5841"/>
                        <a:pt x="16488" y="5653"/>
                        <a:pt x="16124" y="5653"/>
                      </a:cubicBezTo>
                      <a:cubicBezTo>
                        <a:pt x="15946" y="5653"/>
                        <a:pt x="15766" y="5699"/>
                        <a:pt x="15603" y="5793"/>
                      </a:cubicBezTo>
                      <a:lnTo>
                        <a:pt x="13150" y="7207"/>
                      </a:lnTo>
                      <a:lnTo>
                        <a:pt x="12834" y="406"/>
                      </a:lnTo>
                      <a:cubicBezTo>
                        <a:pt x="12834" y="181"/>
                        <a:pt x="12639" y="0"/>
                        <a:pt x="124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49"/>
                <p:cNvSpPr/>
                <p:nvPr/>
              </p:nvSpPr>
              <p:spPr>
                <a:xfrm>
                  <a:off x="4263120" y="1627920"/>
                  <a:ext cx="179639" cy="133916"/>
                </a:xfrm>
                <a:custGeom>
                  <a:avLst/>
                  <a:gdLst/>
                  <a:ahLst/>
                  <a:cxnLst/>
                  <a:rect l="l" t="t" r="r" b="b"/>
                  <a:pathLst>
                    <a:path w="6501" h="4845" extrusionOk="0">
                      <a:moveTo>
                        <a:pt x="618" y="0"/>
                      </a:moveTo>
                      <a:cubicBezTo>
                        <a:pt x="392" y="0"/>
                        <a:pt x="196" y="181"/>
                        <a:pt x="196" y="406"/>
                      </a:cubicBezTo>
                      <a:lnTo>
                        <a:pt x="16" y="4574"/>
                      </a:lnTo>
                      <a:cubicBezTo>
                        <a:pt x="1" y="4709"/>
                        <a:pt x="106" y="4830"/>
                        <a:pt x="257" y="4845"/>
                      </a:cubicBezTo>
                      <a:cubicBezTo>
                        <a:pt x="392" y="4845"/>
                        <a:pt x="497" y="4740"/>
                        <a:pt x="497" y="4604"/>
                      </a:cubicBezTo>
                      <a:lnTo>
                        <a:pt x="693" y="497"/>
                      </a:lnTo>
                      <a:lnTo>
                        <a:pt x="6170" y="497"/>
                      </a:lnTo>
                      <a:cubicBezTo>
                        <a:pt x="6501" y="497"/>
                        <a:pt x="6501" y="0"/>
                        <a:pt x="61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49"/>
                <p:cNvSpPr/>
                <p:nvPr/>
              </p:nvSpPr>
              <p:spPr>
                <a:xfrm>
                  <a:off x="4335120" y="1677240"/>
                  <a:ext cx="107643" cy="77757"/>
                </a:xfrm>
                <a:custGeom>
                  <a:avLst/>
                  <a:gdLst/>
                  <a:ahLst/>
                  <a:cxnLst/>
                  <a:rect l="l" t="t" r="r" b="b"/>
                  <a:pathLst>
                    <a:path w="3898" h="2815" extrusionOk="0">
                      <a:moveTo>
                        <a:pt x="249" y="1"/>
                      </a:moveTo>
                      <a:cubicBezTo>
                        <a:pt x="132" y="1"/>
                        <a:pt x="16" y="76"/>
                        <a:pt x="1" y="226"/>
                      </a:cubicBezTo>
                      <a:lnTo>
                        <a:pt x="1" y="918"/>
                      </a:lnTo>
                      <a:cubicBezTo>
                        <a:pt x="31" y="1972"/>
                        <a:pt x="888" y="2814"/>
                        <a:pt x="1942" y="2814"/>
                      </a:cubicBezTo>
                      <a:cubicBezTo>
                        <a:pt x="2995" y="2814"/>
                        <a:pt x="3867" y="1972"/>
                        <a:pt x="3898" y="918"/>
                      </a:cubicBezTo>
                      <a:lnTo>
                        <a:pt x="3898" y="226"/>
                      </a:lnTo>
                      <a:cubicBezTo>
                        <a:pt x="3883" y="76"/>
                        <a:pt x="3762" y="1"/>
                        <a:pt x="3644" y="1"/>
                      </a:cubicBezTo>
                      <a:cubicBezTo>
                        <a:pt x="3525" y="1"/>
                        <a:pt x="3409" y="76"/>
                        <a:pt x="3401" y="226"/>
                      </a:cubicBezTo>
                      <a:lnTo>
                        <a:pt x="3401" y="918"/>
                      </a:lnTo>
                      <a:cubicBezTo>
                        <a:pt x="3371" y="1701"/>
                        <a:pt x="2724" y="2318"/>
                        <a:pt x="1942" y="2318"/>
                      </a:cubicBezTo>
                      <a:cubicBezTo>
                        <a:pt x="1174" y="2318"/>
                        <a:pt x="527" y="1701"/>
                        <a:pt x="497" y="918"/>
                      </a:cubicBezTo>
                      <a:lnTo>
                        <a:pt x="497" y="226"/>
                      </a:lnTo>
                      <a:cubicBezTo>
                        <a:pt x="482" y="76"/>
                        <a:pt x="366" y="1"/>
                        <a:pt x="2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55" name="Google Shape;2355;p49"/>
              <p:cNvGrpSpPr/>
              <p:nvPr/>
            </p:nvGrpSpPr>
            <p:grpSpPr>
              <a:xfrm>
                <a:off x="1192" y="2125"/>
                <a:ext cx="4156" cy="4302"/>
                <a:chOff x="756928" y="1349375"/>
                <a:chExt cx="2638747" cy="2732027"/>
              </a:xfrm>
            </p:grpSpPr>
            <p:sp>
              <p:nvSpPr>
                <p:cNvPr id="2356" name="Google Shape;2356;p49"/>
                <p:cNvSpPr/>
                <p:nvPr/>
              </p:nvSpPr>
              <p:spPr>
                <a:xfrm>
                  <a:off x="781050" y="1352550"/>
                  <a:ext cx="2586100" cy="28575"/>
                </a:xfrm>
                <a:custGeom>
                  <a:avLst/>
                  <a:gdLst/>
                  <a:ahLst/>
                  <a:cxnLst/>
                  <a:rect l="l" t="t" r="r" b="b"/>
                  <a:pathLst>
                    <a:path w="104394" h="1143" extrusionOk="0">
                      <a:moveTo>
                        <a:pt x="0" y="1143"/>
                      </a:moveTo>
                      <a:cubicBezTo>
                        <a:pt x="34800" y="1143"/>
                        <a:pt x="69594" y="0"/>
                        <a:pt x="104394" y="0"/>
                      </a:cubicBezTo>
                    </a:path>
                  </a:pathLst>
                </a:custGeom>
                <a:noFill/>
                <a:ln w="19050" cap="flat" cmpd="sng">
                  <a:solidFill>
                    <a:schemeClr val="dk2"/>
                  </a:solidFill>
                  <a:prstDash val="solid"/>
                  <a:round/>
                  <a:headEnd type="none" w="med" len="med"/>
                  <a:tailEnd type="none" w="med" len="med"/>
                </a:ln>
              </p:spPr>
            </p:sp>
            <p:sp>
              <p:nvSpPr>
                <p:cNvPr id="2357" name="Google Shape;2357;p49"/>
                <p:cNvSpPr/>
                <p:nvPr/>
              </p:nvSpPr>
              <p:spPr>
                <a:xfrm rot="6895430">
                  <a:off x="1251086" y="2701102"/>
                  <a:ext cx="2999315" cy="28573"/>
                </a:xfrm>
                <a:custGeom>
                  <a:avLst/>
                  <a:gdLst/>
                  <a:ahLst/>
                  <a:cxnLst/>
                  <a:rect l="l" t="t" r="r" b="b"/>
                  <a:pathLst>
                    <a:path w="104394" h="1143" extrusionOk="0">
                      <a:moveTo>
                        <a:pt x="0" y="1143"/>
                      </a:moveTo>
                      <a:cubicBezTo>
                        <a:pt x="34800" y="1143"/>
                        <a:pt x="69594" y="0"/>
                        <a:pt x="104394" y="0"/>
                      </a:cubicBezTo>
                    </a:path>
                  </a:pathLst>
                </a:custGeom>
                <a:noFill/>
                <a:ln w="19050" cap="flat" cmpd="sng">
                  <a:solidFill>
                    <a:schemeClr val="dk2"/>
                  </a:solidFill>
                  <a:prstDash val="solid"/>
                  <a:round/>
                  <a:headEnd type="none" w="med" len="med"/>
                  <a:tailEnd type="none" w="med" len="med"/>
                </a:ln>
              </p:spPr>
            </p:sp>
            <p:sp>
              <p:nvSpPr>
                <p:cNvPr id="2358" name="Google Shape;2358;p49"/>
                <p:cNvSpPr/>
                <p:nvPr/>
              </p:nvSpPr>
              <p:spPr>
                <a:xfrm rot="3781023" flipH="1">
                  <a:off x="-56424" y="2711884"/>
                  <a:ext cx="3024426" cy="28574"/>
                </a:xfrm>
                <a:custGeom>
                  <a:avLst/>
                  <a:gdLst/>
                  <a:ahLst/>
                  <a:cxnLst/>
                  <a:rect l="l" t="t" r="r" b="b"/>
                  <a:pathLst>
                    <a:path w="104394" h="1143" extrusionOk="0">
                      <a:moveTo>
                        <a:pt x="0" y="1143"/>
                      </a:moveTo>
                      <a:cubicBezTo>
                        <a:pt x="34800" y="1143"/>
                        <a:pt x="69594" y="0"/>
                        <a:pt x="104394" y="0"/>
                      </a:cubicBezTo>
                    </a:path>
                  </a:pathLst>
                </a:custGeom>
                <a:noFill/>
                <a:ln w="19050" cap="flat" cmpd="sng">
                  <a:solidFill>
                    <a:schemeClr val="dk2"/>
                  </a:solidFill>
                  <a:prstDash val="solid"/>
                  <a:round/>
                  <a:headEnd type="none" w="med" len="med"/>
                  <a:tailEnd type="none" w="med" len="med"/>
                </a:ln>
              </p:spPr>
            </p:sp>
          </p:grpSp>
        </p:grpSp>
      </p:grpSp>
      <p:sp>
        <p:nvSpPr>
          <p:cNvPr id="45" name="文本框 15"/>
          <p:cNvSpPr txBox="1"/>
          <p:nvPr/>
        </p:nvSpPr>
        <p:spPr>
          <a:xfrm>
            <a:off x="1361786" y="2231518"/>
            <a:ext cx="2565979" cy="1200329"/>
          </a:xfrm>
          <a:prstGeom prst="rect">
            <a:avLst/>
          </a:prstGeom>
          <a:noFill/>
        </p:spPr>
        <p:txBody>
          <a:bodyPr wrap="square" rtlCol="0">
            <a:spAutoFit/>
          </a:bodyPr>
          <a:lstStyle/>
          <a:p>
            <a:pPr algn="r" rtl="1"/>
            <a:r>
              <a:rPr lang="ar-SA" altLang="en-US" sz="3600" b="1" dirty="0" smtClean="0">
                <a:solidFill>
                  <a:schemeClr val="accent6">
                    <a:lumMod val="50000"/>
                  </a:schemeClr>
                </a:solidFill>
                <a:latin typeface="Bodoni MT Black" panose="02070A03080606020203" charset="0"/>
                <a:cs typeface="Bodoni MT Black" panose="02070A03080606020203" charset="0"/>
                <a:sym typeface="+mn-ea"/>
              </a:rPr>
              <a:t>تقويم مرحلي </a:t>
            </a:r>
          </a:p>
          <a:p>
            <a:pPr algn="r" rtl="1"/>
            <a:r>
              <a:rPr lang="ar-SA" altLang="en-US" sz="3600" b="1" dirty="0">
                <a:solidFill>
                  <a:schemeClr val="accent6">
                    <a:lumMod val="50000"/>
                  </a:schemeClr>
                </a:solidFill>
                <a:latin typeface="Bodoni MT Black" panose="02070A03080606020203" charset="0"/>
                <a:cs typeface="Bodoni MT Black" panose="02070A03080606020203" charset="0"/>
                <a:sym typeface="+mn-ea"/>
              </a:rPr>
              <a:t> </a:t>
            </a:r>
            <a:endParaRPr lang="en-GB" altLang="en-US" sz="3600" b="1" dirty="0">
              <a:solidFill>
                <a:schemeClr val="accent6">
                  <a:lumMod val="50000"/>
                </a:schemeClr>
              </a:solidFill>
              <a:latin typeface="Bodoni MT Black" panose="02070A03080606020203" charset="0"/>
              <a:cs typeface="Bodoni MT Black" panose="02070A03080606020203" charset="0"/>
              <a:sym typeface="+mn-ea"/>
            </a:endParaRPr>
          </a:p>
        </p:txBody>
      </p:sp>
      <p:pic>
        <p:nvPicPr>
          <p:cNvPr id="13" name="Picture 12"/>
          <p:cNvPicPr>
            <a:picLocks noChangeAspect="1"/>
          </p:cNvPicPr>
          <p:nvPr/>
        </p:nvPicPr>
        <p:blipFill>
          <a:blip r:embed="rId11"/>
          <a:stretch>
            <a:fillRect/>
          </a:stretch>
        </p:blipFill>
        <p:spPr>
          <a:xfrm>
            <a:off x="5266806" y="1119352"/>
            <a:ext cx="5667375" cy="4853854"/>
          </a:xfrm>
          <a:prstGeom prst="rect">
            <a:avLst/>
          </a:prstGeom>
        </p:spPr>
      </p:pic>
    </p:spTree>
    <p:custDataLst>
      <p:tags r:id="rId1"/>
    </p:custDataLst>
    <p:extLst>
      <p:ext uri="{BB962C8B-B14F-4D97-AF65-F5344CB8AC3E}">
        <p14:creationId xmlns:p14="http://schemas.microsoft.com/office/powerpoint/2010/main" val="2025633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1517015" y="-3408305"/>
            <a:ext cx="16624300" cy="12280265"/>
            <a:chOff x="-2389" y="-5397"/>
            <a:chExt cx="26180" cy="19339"/>
          </a:xfrm>
        </p:grpSpPr>
        <p:grpSp>
          <p:nvGrpSpPr>
            <p:cNvPr id="11" name="组合 10"/>
            <p:cNvGrpSpPr/>
            <p:nvPr/>
          </p:nvGrpSpPr>
          <p:grpSpPr>
            <a:xfrm>
              <a:off x="-2389" y="-5397"/>
              <a:ext cx="26180" cy="19339"/>
              <a:chOff x="-2389" y="-5397"/>
              <a:chExt cx="26180" cy="19339"/>
            </a:xfrm>
          </p:grpSpPr>
          <p:pic>
            <p:nvPicPr>
              <p:cNvPr id="61" name="Google Shape;3471;p71"/>
              <p:cNvPicPr preferRelativeResize="0"/>
              <p:nvPr/>
            </p:nvPicPr>
            <p:blipFill>
              <a:blip r:embed="rId6"/>
              <a:stretch>
                <a:fillRect/>
              </a:stretch>
            </p:blipFill>
            <p:spPr>
              <a:xfrm rot="360000" flipV="1">
                <a:off x="657" y="-5013"/>
                <a:ext cx="9414" cy="7566"/>
              </a:xfrm>
              <a:prstGeom prst="rect">
                <a:avLst/>
              </a:prstGeom>
              <a:noFill/>
              <a:ln>
                <a:noFill/>
              </a:ln>
            </p:spPr>
          </p:pic>
          <p:pic>
            <p:nvPicPr>
              <p:cNvPr id="68" name="Google Shape;3480;p71"/>
              <p:cNvPicPr preferRelativeResize="0"/>
              <p:nvPr/>
            </p:nvPicPr>
            <p:blipFill>
              <a:blip r:embed="rId7"/>
              <a:stretch>
                <a:fillRect/>
              </a:stretch>
            </p:blipFill>
            <p:spPr>
              <a:xfrm rot="20443258" flipV="1">
                <a:off x="11978" y="5730"/>
                <a:ext cx="11813" cy="8212"/>
              </a:xfrm>
              <a:prstGeom prst="rect">
                <a:avLst/>
              </a:prstGeom>
              <a:noFill/>
              <a:ln>
                <a:noFill/>
              </a:ln>
            </p:spPr>
          </p:pic>
          <p:pic>
            <p:nvPicPr>
              <p:cNvPr id="3473" name="Google Shape;3473;p71"/>
              <p:cNvPicPr preferRelativeResize="0"/>
              <p:nvPr/>
            </p:nvPicPr>
            <p:blipFill>
              <a:blip r:embed="rId8"/>
              <a:stretch>
                <a:fillRect/>
              </a:stretch>
            </p:blipFill>
            <p:spPr>
              <a:xfrm>
                <a:off x="-2389" y="5202"/>
                <a:ext cx="6394" cy="8097"/>
              </a:xfrm>
              <a:prstGeom prst="rect">
                <a:avLst/>
              </a:prstGeom>
              <a:noFill/>
              <a:ln>
                <a:noFill/>
              </a:ln>
            </p:spPr>
          </p:pic>
          <p:pic>
            <p:nvPicPr>
              <p:cNvPr id="3477" name="Google Shape;3477;p71"/>
              <p:cNvPicPr preferRelativeResize="0"/>
              <p:nvPr/>
            </p:nvPicPr>
            <p:blipFill>
              <a:blip r:embed="rId9"/>
              <a:stretch>
                <a:fillRect/>
              </a:stretch>
            </p:blipFill>
            <p:spPr>
              <a:xfrm>
                <a:off x="16040" y="-5397"/>
                <a:ext cx="3689" cy="9407"/>
              </a:xfrm>
              <a:prstGeom prst="rect">
                <a:avLst/>
              </a:prstGeom>
              <a:noFill/>
              <a:ln>
                <a:noFill/>
              </a:ln>
            </p:spPr>
          </p:pic>
        </p:grpSp>
        <p:sp>
          <p:nvSpPr>
            <p:cNvPr id="2" name="圆角矩形 1"/>
            <p:cNvSpPr/>
            <p:nvPr/>
          </p:nvSpPr>
          <p:spPr>
            <a:xfrm>
              <a:off x="963" y="963"/>
              <a:ext cx="17275" cy="8874"/>
            </a:xfrm>
            <a:prstGeom prst="roundRect">
              <a:avLst/>
            </a:prstGeom>
            <a:solidFill>
              <a:schemeClr val="bg1"/>
            </a:solidFill>
            <a:ln>
              <a:noFill/>
            </a:ln>
            <a:effectLst>
              <a:outerShdw blurRad="11684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681" y="-1676"/>
              <a:ext cx="10146" cy="4491"/>
              <a:chOff x="681" y="-1676"/>
              <a:chExt cx="10146" cy="4491"/>
            </a:xfrm>
          </p:grpSpPr>
          <p:sp>
            <p:nvSpPr>
              <p:cNvPr id="6" name="任意多边形 5"/>
              <p:cNvSpPr/>
              <p:nvPr/>
            </p:nvSpPr>
            <p:spPr>
              <a:xfrm rot="20700000" flipV="1">
                <a:off x="835" y="-1676"/>
                <a:ext cx="9019" cy="3587"/>
              </a:xfrm>
              <a:custGeom>
                <a:avLst/>
                <a:gdLst>
                  <a:gd name="connsiteX0" fmla="*/ 0 w 7507705"/>
                  <a:gd name="connsiteY0" fmla="*/ 2310063 h 2310063"/>
                  <a:gd name="connsiteX1" fmla="*/ 1443789 w 7507705"/>
                  <a:gd name="connsiteY1" fmla="*/ 981777 h 2310063"/>
                  <a:gd name="connsiteX2" fmla="*/ 5111015 w 7507705"/>
                  <a:gd name="connsiteY2" fmla="*/ 0 h 2310063"/>
                  <a:gd name="connsiteX3" fmla="*/ 7507705 w 7507705"/>
                  <a:gd name="connsiteY3" fmla="*/ 760396 h 2310063"/>
                  <a:gd name="connsiteX0-1" fmla="*/ 0 w 7517330"/>
                  <a:gd name="connsiteY0-2" fmla="*/ 2252312 h 2252312"/>
                  <a:gd name="connsiteX1-3" fmla="*/ 1453414 w 7517330"/>
                  <a:gd name="connsiteY1-4" fmla="*/ 981777 h 2252312"/>
                  <a:gd name="connsiteX2-5" fmla="*/ 5120640 w 7517330"/>
                  <a:gd name="connsiteY2-6" fmla="*/ 0 h 2252312"/>
                  <a:gd name="connsiteX3-7" fmla="*/ 7517330 w 7517330"/>
                  <a:gd name="connsiteY3-8" fmla="*/ 760396 h 2252312"/>
                  <a:gd name="connsiteX0-9" fmla="*/ 0 w 7517330"/>
                  <a:gd name="connsiteY0-10" fmla="*/ 2252312 h 2252312"/>
                  <a:gd name="connsiteX1-11" fmla="*/ 1453414 w 7517330"/>
                  <a:gd name="connsiteY1-12" fmla="*/ 981777 h 2252312"/>
                  <a:gd name="connsiteX2-13" fmla="*/ 5120640 w 7517330"/>
                  <a:gd name="connsiteY2-14" fmla="*/ 0 h 2252312"/>
                  <a:gd name="connsiteX3-15" fmla="*/ 7517330 w 7517330"/>
                  <a:gd name="connsiteY3-16" fmla="*/ 760396 h 2252312"/>
                  <a:gd name="connsiteX0-17" fmla="*/ 0 w 7517330"/>
                  <a:gd name="connsiteY0-18" fmla="*/ 2252312 h 2252312"/>
                  <a:gd name="connsiteX1-19" fmla="*/ 1453414 w 7517330"/>
                  <a:gd name="connsiteY1-20" fmla="*/ 981777 h 2252312"/>
                  <a:gd name="connsiteX2-21" fmla="*/ 5120640 w 7517330"/>
                  <a:gd name="connsiteY2-22" fmla="*/ 0 h 2252312"/>
                  <a:gd name="connsiteX3-23" fmla="*/ 7517330 w 7517330"/>
                  <a:gd name="connsiteY3-24" fmla="*/ 760396 h 2252312"/>
                  <a:gd name="connsiteX0-25" fmla="*/ 0 w 7517330"/>
                  <a:gd name="connsiteY0-26" fmla="*/ 2252312 h 2252312"/>
                  <a:gd name="connsiteX1-27" fmla="*/ 1511166 w 7517330"/>
                  <a:gd name="connsiteY1-28" fmla="*/ 1366787 h 2252312"/>
                  <a:gd name="connsiteX2-29" fmla="*/ 5120640 w 7517330"/>
                  <a:gd name="connsiteY2-30" fmla="*/ 0 h 2252312"/>
                  <a:gd name="connsiteX3-31" fmla="*/ 7517330 w 7517330"/>
                  <a:gd name="connsiteY3-32" fmla="*/ 760396 h 2252312"/>
                  <a:gd name="connsiteX0-33" fmla="*/ 0 w 7517330"/>
                  <a:gd name="connsiteY0-34" fmla="*/ 2252312 h 2252312"/>
                  <a:gd name="connsiteX1-35" fmla="*/ 1511166 w 7517330"/>
                  <a:gd name="connsiteY1-36" fmla="*/ 1366787 h 2252312"/>
                  <a:gd name="connsiteX2-37" fmla="*/ 5120640 w 7517330"/>
                  <a:gd name="connsiteY2-38" fmla="*/ 0 h 2252312"/>
                  <a:gd name="connsiteX3-39" fmla="*/ 7517330 w 7517330"/>
                  <a:gd name="connsiteY3-40" fmla="*/ 760396 h 2252312"/>
                  <a:gd name="connsiteX0-41" fmla="*/ 0 w 7517330"/>
                  <a:gd name="connsiteY0-42" fmla="*/ 2252312 h 2252312"/>
                  <a:gd name="connsiteX1-43" fmla="*/ 1511166 w 7517330"/>
                  <a:gd name="connsiteY1-44" fmla="*/ 1366787 h 2252312"/>
                  <a:gd name="connsiteX2-45" fmla="*/ 5120640 w 7517330"/>
                  <a:gd name="connsiteY2-46" fmla="*/ 0 h 2252312"/>
                  <a:gd name="connsiteX3-47" fmla="*/ 7517330 w 7517330"/>
                  <a:gd name="connsiteY3-48" fmla="*/ 760396 h 2252312"/>
                  <a:gd name="connsiteX0-49" fmla="*/ 0 w 7449953"/>
                  <a:gd name="connsiteY0-50" fmla="*/ 2252312 h 2252312"/>
                  <a:gd name="connsiteX1-51" fmla="*/ 1443789 w 7449953"/>
                  <a:gd name="connsiteY1-52" fmla="*/ 1366787 h 2252312"/>
                  <a:gd name="connsiteX2-53" fmla="*/ 5053263 w 7449953"/>
                  <a:gd name="connsiteY2-54" fmla="*/ 0 h 2252312"/>
                  <a:gd name="connsiteX3-55" fmla="*/ 7449953 w 7449953"/>
                  <a:gd name="connsiteY3-56" fmla="*/ 760396 h 2252312"/>
                  <a:gd name="connsiteX0-57" fmla="*/ 0 w 7449953"/>
                  <a:gd name="connsiteY0-58" fmla="*/ 2286069 h 2286069"/>
                  <a:gd name="connsiteX1-59" fmla="*/ 1443789 w 7449953"/>
                  <a:gd name="connsiteY1-60" fmla="*/ 1400544 h 2286069"/>
                  <a:gd name="connsiteX2-61" fmla="*/ 5053263 w 7449953"/>
                  <a:gd name="connsiteY2-62" fmla="*/ 33757 h 2286069"/>
                  <a:gd name="connsiteX3-63" fmla="*/ 7449953 w 7449953"/>
                  <a:gd name="connsiteY3-64" fmla="*/ 794153 h 2286069"/>
                  <a:gd name="connsiteX0-65" fmla="*/ 0 w 7449953"/>
                  <a:gd name="connsiteY0-66" fmla="*/ 2276635 h 2276635"/>
                  <a:gd name="connsiteX1-67" fmla="*/ 1443789 w 7449953"/>
                  <a:gd name="connsiteY1-68" fmla="*/ 1391110 h 2276635"/>
                  <a:gd name="connsiteX2-69" fmla="*/ 5005137 w 7449953"/>
                  <a:gd name="connsiteY2-70" fmla="*/ 33948 h 2276635"/>
                  <a:gd name="connsiteX3-71" fmla="*/ 7449953 w 7449953"/>
                  <a:gd name="connsiteY3-72" fmla="*/ 784719 h 2276635"/>
                  <a:gd name="connsiteX0-73" fmla="*/ 0 w 6391174"/>
                  <a:gd name="connsiteY0-74" fmla="*/ 2242736 h 2242736"/>
                  <a:gd name="connsiteX1-75" fmla="*/ 1443789 w 6391174"/>
                  <a:gd name="connsiteY1-76" fmla="*/ 1357211 h 2242736"/>
                  <a:gd name="connsiteX2-77" fmla="*/ 5005137 w 6391174"/>
                  <a:gd name="connsiteY2-78" fmla="*/ 49 h 2242736"/>
                  <a:gd name="connsiteX3-79" fmla="*/ 6391174 w 6391174"/>
                  <a:gd name="connsiteY3-80" fmla="*/ 1405338 h 2242736"/>
                  <a:gd name="connsiteX0-81" fmla="*/ 0 w 6391174"/>
                  <a:gd name="connsiteY0-82" fmla="*/ 2242736 h 2242736"/>
                  <a:gd name="connsiteX1-83" fmla="*/ 1443789 w 6391174"/>
                  <a:gd name="connsiteY1-84" fmla="*/ 1357211 h 2242736"/>
                  <a:gd name="connsiteX2-85" fmla="*/ 5005137 w 6391174"/>
                  <a:gd name="connsiteY2-86" fmla="*/ 49 h 2242736"/>
                  <a:gd name="connsiteX3-87" fmla="*/ 6391174 w 6391174"/>
                  <a:gd name="connsiteY3-88" fmla="*/ 1405338 h 2242736"/>
                  <a:gd name="connsiteX0-89" fmla="*/ 0 w 6391174"/>
                  <a:gd name="connsiteY0-90" fmla="*/ 2243091 h 2243091"/>
                  <a:gd name="connsiteX1-91" fmla="*/ 2531444 w 6391174"/>
                  <a:gd name="connsiteY1-92" fmla="*/ 1270938 h 2243091"/>
                  <a:gd name="connsiteX2-93" fmla="*/ 5005137 w 6391174"/>
                  <a:gd name="connsiteY2-94" fmla="*/ 404 h 2243091"/>
                  <a:gd name="connsiteX3-95" fmla="*/ 6391174 w 6391174"/>
                  <a:gd name="connsiteY3-96" fmla="*/ 1405693 h 2243091"/>
                  <a:gd name="connsiteX0-97" fmla="*/ 0 w 6391174"/>
                  <a:gd name="connsiteY0-98" fmla="*/ 2243007 h 2243007"/>
                  <a:gd name="connsiteX1-99" fmla="*/ 2531444 w 6391174"/>
                  <a:gd name="connsiteY1-100" fmla="*/ 1270854 h 2243007"/>
                  <a:gd name="connsiteX2-101" fmla="*/ 5005137 w 6391174"/>
                  <a:gd name="connsiteY2-102" fmla="*/ 320 h 2243007"/>
                  <a:gd name="connsiteX3-103" fmla="*/ 6391174 w 6391174"/>
                  <a:gd name="connsiteY3-104" fmla="*/ 1405609 h 2243007"/>
                  <a:gd name="connsiteX0-105" fmla="*/ 0 w 6391174"/>
                  <a:gd name="connsiteY0-106" fmla="*/ 2281578 h 2281578"/>
                  <a:gd name="connsiteX1-107" fmla="*/ 2531444 w 6391174"/>
                  <a:gd name="connsiteY1-108" fmla="*/ 1309425 h 2281578"/>
                  <a:gd name="connsiteX2-109" fmla="*/ 4754880 w 6391174"/>
                  <a:gd name="connsiteY2-110" fmla="*/ 390 h 2281578"/>
                  <a:gd name="connsiteX3-111" fmla="*/ 6391174 w 6391174"/>
                  <a:gd name="connsiteY3-112" fmla="*/ 1444180 h 2281578"/>
                  <a:gd name="connsiteX0-113" fmla="*/ 17 w 6391191"/>
                  <a:gd name="connsiteY0-114" fmla="*/ 2281578 h 2281578"/>
                  <a:gd name="connsiteX1-115" fmla="*/ 2531461 w 6391191"/>
                  <a:gd name="connsiteY1-116" fmla="*/ 1309425 h 2281578"/>
                  <a:gd name="connsiteX2-117" fmla="*/ 4754897 w 6391191"/>
                  <a:gd name="connsiteY2-118" fmla="*/ 390 h 2281578"/>
                  <a:gd name="connsiteX3-119" fmla="*/ 6391191 w 6391191"/>
                  <a:gd name="connsiteY3-120" fmla="*/ 1444180 h 2281578"/>
                  <a:gd name="connsiteX0-121" fmla="*/ 19 w 6285315"/>
                  <a:gd name="connsiteY0-122" fmla="*/ 2271953 h 2271953"/>
                  <a:gd name="connsiteX1-123" fmla="*/ 2425585 w 6285315"/>
                  <a:gd name="connsiteY1-124" fmla="*/ 1309425 h 2271953"/>
                  <a:gd name="connsiteX2-125" fmla="*/ 4649021 w 6285315"/>
                  <a:gd name="connsiteY2-126" fmla="*/ 390 h 2271953"/>
                  <a:gd name="connsiteX3-127" fmla="*/ 6285315 w 6285315"/>
                  <a:gd name="connsiteY3-128" fmla="*/ 1444180 h 2271953"/>
                  <a:gd name="connsiteX0-129" fmla="*/ 19 w 6285315"/>
                  <a:gd name="connsiteY0-130" fmla="*/ 2271953 h 2271953"/>
                  <a:gd name="connsiteX1-131" fmla="*/ 2425585 w 6285315"/>
                  <a:gd name="connsiteY1-132" fmla="*/ 1309425 h 2271953"/>
                  <a:gd name="connsiteX2-133" fmla="*/ 4649021 w 6285315"/>
                  <a:gd name="connsiteY2-134" fmla="*/ 390 h 2271953"/>
                  <a:gd name="connsiteX3-135" fmla="*/ 6285315 w 6285315"/>
                  <a:gd name="connsiteY3-136" fmla="*/ 1444180 h 2271953"/>
                  <a:gd name="connsiteX0-137" fmla="*/ 19 w 6285315"/>
                  <a:gd name="connsiteY0-138" fmla="*/ 2282053 h 2282053"/>
                  <a:gd name="connsiteX1-139" fmla="*/ 2425585 w 6285315"/>
                  <a:gd name="connsiteY1-140" fmla="*/ 1319525 h 2282053"/>
                  <a:gd name="connsiteX2-141" fmla="*/ 4649021 w 6285315"/>
                  <a:gd name="connsiteY2-142" fmla="*/ 10490 h 2282053"/>
                  <a:gd name="connsiteX3-143" fmla="*/ 6285315 w 6285315"/>
                  <a:gd name="connsiteY3-144" fmla="*/ 1454280 h 2282053"/>
                  <a:gd name="connsiteX0-145" fmla="*/ 19 w 5753482"/>
                  <a:gd name="connsiteY0-146" fmla="*/ 2319564 h 2319564"/>
                  <a:gd name="connsiteX1-147" fmla="*/ 2425585 w 5753482"/>
                  <a:gd name="connsiteY1-148" fmla="*/ 1357036 h 2319564"/>
                  <a:gd name="connsiteX2-149" fmla="*/ 4649021 w 5753482"/>
                  <a:gd name="connsiteY2-150" fmla="*/ 48001 h 2319564"/>
                  <a:gd name="connsiteX3-151" fmla="*/ 5753482 w 5753482"/>
                  <a:gd name="connsiteY3-152" fmla="*/ 1010528 h 2319564"/>
                  <a:gd name="connsiteX0-153" fmla="*/ 19 w 5753482"/>
                  <a:gd name="connsiteY0-154" fmla="*/ 2277873 h 2277873"/>
                  <a:gd name="connsiteX1-155" fmla="*/ 2425585 w 5753482"/>
                  <a:gd name="connsiteY1-156" fmla="*/ 1315345 h 2277873"/>
                  <a:gd name="connsiteX2-157" fmla="*/ 4649021 w 5753482"/>
                  <a:gd name="connsiteY2-158" fmla="*/ 6310 h 2277873"/>
                  <a:gd name="connsiteX3-159" fmla="*/ 5753482 w 5753482"/>
                  <a:gd name="connsiteY3-160" fmla="*/ 968837 h 2277873"/>
                </a:gdLst>
                <a:ahLst/>
                <a:cxnLst>
                  <a:cxn ang="0">
                    <a:pos x="connsiteX0-1" y="connsiteY0-2"/>
                  </a:cxn>
                  <a:cxn ang="0">
                    <a:pos x="connsiteX1-3" y="connsiteY1-4"/>
                  </a:cxn>
                  <a:cxn ang="0">
                    <a:pos x="connsiteX2-5" y="connsiteY2-6"/>
                  </a:cxn>
                  <a:cxn ang="0">
                    <a:pos x="connsiteX3-7" y="connsiteY3-8"/>
                  </a:cxn>
                </a:cxnLst>
                <a:rect l="l" t="t" r="r" b="b"/>
                <a:pathLst>
                  <a:path w="5753482" h="2277873">
                    <a:moveTo>
                      <a:pt x="19" y="2277873"/>
                    </a:moveTo>
                    <a:cubicBezTo>
                      <a:pt x="-6399" y="1113216"/>
                      <a:pt x="1650751" y="1693939"/>
                      <a:pt x="2425585" y="1315345"/>
                    </a:cubicBezTo>
                    <a:cubicBezTo>
                      <a:pt x="3200419" y="936751"/>
                      <a:pt x="4094372" y="64061"/>
                      <a:pt x="4649021" y="6310"/>
                    </a:cubicBezTo>
                    <a:cubicBezTo>
                      <a:pt x="5203670" y="-51441"/>
                      <a:pt x="5560400" y="288652"/>
                      <a:pt x="5753482" y="968837"/>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Google Shape;3475;p71"/>
              <p:cNvPicPr preferRelativeResize="0"/>
              <p:nvPr/>
            </p:nvPicPr>
            <p:blipFill>
              <a:blip r:embed="rId10"/>
              <a:stretch>
                <a:fillRect/>
              </a:stretch>
            </p:blipFill>
            <p:spPr>
              <a:xfrm rot="4500000">
                <a:off x="4430" y="-3582"/>
                <a:ext cx="2648" cy="10146"/>
              </a:xfrm>
              <a:prstGeom prst="rect">
                <a:avLst/>
              </a:prstGeom>
              <a:noFill/>
              <a:ln>
                <a:noFill/>
              </a:ln>
            </p:spPr>
          </p:pic>
        </p:grpSp>
      </p:grpSp>
      <p:grpSp>
        <p:nvGrpSpPr>
          <p:cNvPr id="5" name="组合 4"/>
          <p:cNvGrpSpPr/>
          <p:nvPr/>
        </p:nvGrpSpPr>
        <p:grpSpPr>
          <a:xfrm>
            <a:off x="1917979" y="666387"/>
            <a:ext cx="3034665" cy="3780155"/>
            <a:chOff x="3365" y="3817"/>
            <a:chExt cx="4156" cy="5176"/>
          </a:xfrm>
        </p:grpSpPr>
        <p:pic>
          <p:nvPicPr>
            <p:cNvPr id="4" name="Google Shape;2345;p49"/>
            <p:cNvPicPr preferRelativeResize="0"/>
            <p:nvPr/>
          </p:nvPicPr>
          <p:blipFill rotWithShape="1">
            <a:blip r:embed="rId11"/>
            <a:srcRect/>
            <a:stretch>
              <a:fillRect/>
            </a:stretch>
          </p:blipFill>
          <p:spPr>
            <a:xfrm rot="-6050340" flipH="1">
              <a:off x="4674" y="2535"/>
              <a:ext cx="1515" cy="4079"/>
            </a:xfrm>
            <a:prstGeom prst="rect">
              <a:avLst/>
            </a:prstGeom>
            <a:noFill/>
            <a:ln>
              <a:noFill/>
            </a:ln>
          </p:spPr>
        </p:pic>
        <p:grpSp>
          <p:nvGrpSpPr>
            <p:cNvPr id="3" name="组合 2"/>
            <p:cNvGrpSpPr/>
            <p:nvPr/>
          </p:nvGrpSpPr>
          <p:grpSpPr>
            <a:xfrm>
              <a:off x="3365" y="3925"/>
              <a:ext cx="4156" cy="5069"/>
              <a:chOff x="1192" y="2125"/>
              <a:chExt cx="4156" cy="5069"/>
            </a:xfrm>
          </p:grpSpPr>
          <p:pic>
            <p:nvPicPr>
              <p:cNvPr id="2343" name="Google Shape;2343;p49"/>
              <p:cNvPicPr preferRelativeResize="0"/>
              <p:nvPr/>
            </p:nvPicPr>
            <p:blipFill rotWithShape="1">
              <a:blip r:embed="rId12">
                <a:grayscl/>
              </a:blip>
              <a:srcRect/>
              <a:stretch>
                <a:fillRect/>
              </a:stretch>
            </p:blipFill>
            <p:spPr>
              <a:xfrm rot="8158518">
                <a:off x="2521" y="5206"/>
                <a:ext cx="1355" cy="1218"/>
              </a:xfrm>
              <a:prstGeom prst="rect">
                <a:avLst/>
              </a:prstGeom>
              <a:noFill/>
              <a:ln>
                <a:noFill/>
              </a:ln>
            </p:spPr>
          </p:pic>
          <p:pic>
            <p:nvPicPr>
              <p:cNvPr id="2344" name="Google Shape;2344;p49"/>
              <p:cNvPicPr preferRelativeResize="0"/>
              <p:nvPr/>
            </p:nvPicPr>
            <p:blipFill rotWithShape="1">
              <a:blip r:embed="rId13">
                <a:grayscl/>
              </a:blip>
              <a:srcRect/>
              <a:stretch>
                <a:fillRect/>
              </a:stretch>
            </p:blipFill>
            <p:spPr>
              <a:xfrm rot="5946960">
                <a:off x="2532" y="2291"/>
                <a:ext cx="1319" cy="3235"/>
              </a:xfrm>
              <a:prstGeom prst="rect">
                <a:avLst/>
              </a:prstGeom>
              <a:noFill/>
              <a:ln>
                <a:noFill/>
              </a:ln>
            </p:spPr>
          </p:pic>
          <p:pic>
            <p:nvPicPr>
              <p:cNvPr id="2345" name="Google Shape;2345;p49"/>
              <p:cNvPicPr preferRelativeResize="0"/>
              <p:nvPr/>
            </p:nvPicPr>
            <p:blipFill rotWithShape="1">
              <a:blip r:embed="rId11"/>
              <a:srcRect/>
              <a:stretch>
                <a:fillRect/>
              </a:stretch>
            </p:blipFill>
            <p:spPr>
              <a:xfrm rot="-6050340" flipH="1">
                <a:off x="2779" y="3835"/>
                <a:ext cx="958" cy="2368"/>
              </a:xfrm>
              <a:prstGeom prst="rect">
                <a:avLst/>
              </a:prstGeom>
              <a:noFill/>
              <a:ln>
                <a:noFill/>
              </a:ln>
            </p:spPr>
          </p:pic>
          <p:grpSp>
            <p:nvGrpSpPr>
              <p:cNvPr id="2350" name="Google Shape;2350;p49"/>
              <p:cNvGrpSpPr/>
              <p:nvPr/>
            </p:nvGrpSpPr>
            <p:grpSpPr>
              <a:xfrm>
                <a:off x="2979" y="6570"/>
                <a:ext cx="756" cy="625"/>
                <a:chOff x="4147560" y="1627920"/>
                <a:chExt cx="479864" cy="397089"/>
              </a:xfrm>
            </p:grpSpPr>
            <p:sp>
              <p:nvSpPr>
                <p:cNvPr id="2351" name="Google Shape;2351;p49"/>
                <p:cNvSpPr/>
                <p:nvPr/>
              </p:nvSpPr>
              <p:spPr>
                <a:xfrm>
                  <a:off x="4147560" y="1627920"/>
                  <a:ext cx="479864" cy="397089"/>
                </a:xfrm>
                <a:custGeom>
                  <a:avLst/>
                  <a:gdLst/>
                  <a:ahLst/>
                  <a:cxnLst/>
                  <a:rect l="l" t="t" r="r" b="b"/>
                  <a:pathLst>
                    <a:path w="17333" h="14347" extrusionOk="0">
                      <a:moveTo>
                        <a:pt x="1730" y="8757"/>
                      </a:moveTo>
                      <a:lnTo>
                        <a:pt x="5612" y="12654"/>
                      </a:lnTo>
                      <a:lnTo>
                        <a:pt x="4529" y="13752"/>
                      </a:lnTo>
                      <a:lnTo>
                        <a:pt x="632" y="9840"/>
                      </a:lnTo>
                      <a:lnTo>
                        <a:pt x="1730" y="8757"/>
                      </a:lnTo>
                      <a:close/>
                      <a:moveTo>
                        <a:pt x="11420" y="0"/>
                      </a:moveTo>
                      <a:cubicBezTo>
                        <a:pt x="11089" y="0"/>
                        <a:pt x="11089" y="497"/>
                        <a:pt x="11420" y="497"/>
                      </a:cubicBezTo>
                      <a:lnTo>
                        <a:pt x="12353" y="497"/>
                      </a:lnTo>
                      <a:lnTo>
                        <a:pt x="12669" y="7493"/>
                      </a:lnTo>
                      <a:lnTo>
                        <a:pt x="11661" y="8065"/>
                      </a:lnTo>
                      <a:cubicBezTo>
                        <a:pt x="11570" y="7568"/>
                        <a:pt x="11134" y="7222"/>
                        <a:pt x="10622" y="7222"/>
                      </a:cubicBezTo>
                      <a:lnTo>
                        <a:pt x="8772" y="7222"/>
                      </a:lnTo>
                      <a:lnTo>
                        <a:pt x="7854" y="6876"/>
                      </a:lnTo>
                      <a:cubicBezTo>
                        <a:pt x="7388" y="6696"/>
                        <a:pt x="6891" y="6605"/>
                        <a:pt x="6395" y="6605"/>
                      </a:cubicBezTo>
                      <a:cubicBezTo>
                        <a:pt x="5748" y="6605"/>
                        <a:pt x="5116" y="6771"/>
                        <a:pt x="4559" y="7102"/>
                      </a:cubicBezTo>
                      <a:lnTo>
                        <a:pt x="4619" y="5702"/>
                      </a:lnTo>
                      <a:cubicBezTo>
                        <a:pt x="4619" y="5541"/>
                        <a:pt x="4497" y="5458"/>
                        <a:pt x="4374" y="5458"/>
                      </a:cubicBezTo>
                      <a:cubicBezTo>
                        <a:pt x="4256" y="5458"/>
                        <a:pt x="4137" y="5533"/>
                        <a:pt x="4123" y="5687"/>
                      </a:cubicBezTo>
                      <a:lnTo>
                        <a:pt x="4032" y="7463"/>
                      </a:lnTo>
                      <a:cubicBezTo>
                        <a:pt x="3837" y="7613"/>
                        <a:pt x="3641" y="7794"/>
                        <a:pt x="3476" y="7974"/>
                      </a:cubicBezTo>
                      <a:cubicBezTo>
                        <a:pt x="3175" y="8290"/>
                        <a:pt x="2919" y="8636"/>
                        <a:pt x="2708" y="9013"/>
                      </a:cubicBezTo>
                      <a:lnTo>
                        <a:pt x="1911" y="8215"/>
                      </a:lnTo>
                      <a:cubicBezTo>
                        <a:pt x="1866" y="8170"/>
                        <a:pt x="1791" y="8155"/>
                        <a:pt x="1730" y="8140"/>
                      </a:cubicBezTo>
                      <a:cubicBezTo>
                        <a:pt x="1655" y="8155"/>
                        <a:pt x="1595" y="8170"/>
                        <a:pt x="1550" y="8215"/>
                      </a:cubicBezTo>
                      <a:lnTo>
                        <a:pt x="105" y="9675"/>
                      </a:lnTo>
                      <a:cubicBezTo>
                        <a:pt x="0" y="9765"/>
                        <a:pt x="0" y="9930"/>
                        <a:pt x="105" y="10021"/>
                      </a:cubicBezTo>
                      <a:lnTo>
                        <a:pt x="4348" y="14279"/>
                      </a:lnTo>
                      <a:cubicBezTo>
                        <a:pt x="4401" y="14324"/>
                        <a:pt x="4469" y="14346"/>
                        <a:pt x="4535" y="14346"/>
                      </a:cubicBezTo>
                      <a:cubicBezTo>
                        <a:pt x="4600" y="14346"/>
                        <a:pt x="4664" y="14324"/>
                        <a:pt x="4709" y="14279"/>
                      </a:cubicBezTo>
                      <a:lnTo>
                        <a:pt x="6154" y="12834"/>
                      </a:lnTo>
                      <a:cubicBezTo>
                        <a:pt x="6259" y="12729"/>
                        <a:pt x="6259" y="12578"/>
                        <a:pt x="6154" y="12473"/>
                      </a:cubicBezTo>
                      <a:lnTo>
                        <a:pt x="5763" y="12082"/>
                      </a:lnTo>
                      <a:lnTo>
                        <a:pt x="7463" y="12082"/>
                      </a:lnTo>
                      <a:cubicBezTo>
                        <a:pt x="7764" y="12052"/>
                        <a:pt x="7764" y="11600"/>
                        <a:pt x="7463" y="11585"/>
                      </a:cubicBezTo>
                      <a:lnTo>
                        <a:pt x="5266" y="11585"/>
                      </a:lnTo>
                      <a:lnTo>
                        <a:pt x="3069" y="9389"/>
                      </a:lnTo>
                      <a:cubicBezTo>
                        <a:pt x="3355" y="8847"/>
                        <a:pt x="4484" y="7102"/>
                        <a:pt x="6395" y="7102"/>
                      </a:cubicBezTo>
                      <a:cubicBezTo>
                        <a:pt x="6426" y="7101"/>
                        <a:pt x="6458" y="7100"/>
                        <a:pt x="6490" y="7100"/>
                      </a:cubicBezTo>
                      <a:cubicBezTo>
                        <a:pt x="6894" y="7100"/>
                        <a:pt x="7296" y="7188"/>
                        <a:pt x="7658" y="7327"/>
                      </a:cubicBezTo>
                      <a:lnTo>
                        <a:pt x="8621" y="7704"/>
                      </a:lnTo>
                      <a:cubicBezTo>
                        <a:pt x="8651" y="7719"/>
                        <a:pt x="8682" y="7719"/>
                        <a:pt x="8712" y="7719"/>
                      </a:cubicBezTo>
                      <a:lnTo>
                        <a:pt x="10622" y="7719"/>
                      </a:lnTo>
                      <a:cubicBezTo>
                        <a:pt x="11239" y="7839"/>
                        <a:pt x="11239" y="8727"/>
                        <a:pt x="10622" y="8832"/>
                      </a:cubicBezTo>
                      <a:lnTo>
                        <a:pt x="6966" y="8832"/>
                      </a:lnTo>
                      <a:cubicBezTo>
                        <a:pt x="6635" y="8832"/>
                        <a:pt x="6635" y="9344"/>
                        <a:pt x="6966" y="9344"/>
                      </a:cubicBezTo>
                      <a:lnTo>
                        <a:pt x="10622" y="9344"/>
                      </a:lnTo>
                      <a:cubicBezTo>
                        <a:pt x="11044" y="9344"/>
                        <a:pt x="11435" y="9088"/>
                        <a:pt x="11600" y="8682"/>
                      </a:cubicBezTo>
                      <a:lnTo>
                        <a:pt x="15843" y="6244"/>
                      </a:lnTo>
                      <a:cubicBezTo>
                        <a:pt x="15932" y="6195"/>
                        <a:pt x="16026" y="6172"/>
                        <a:pt x="16119" y="6172"/>
                      </a:cubicBezTo>
                      <a:cubicBezTo>
                        <a:pt x="16311" y="6172"/>
                        <a:pt x="16494" y="6272"/>
                        <a:pt x="16596" y="6455"/>
                      </a:cubicBezTo>
                      <a:cubicBezTo>
                        <a:pt x="16746" y="6711"/>
                        <a:pt x="16656" y="7042"/>
                        <a:pt x="16400" y="7207"/>
                      </a:cubicBezTo>
                      <a:lnTo>
                        <a:pt x="16370" y="7222"/>
                      </a:lnTo>
                      <a:lnTo>
                        <a:pt x="11269" y="11209"/>
                      </a:lnTo>
                      <a:cubicBezTo>
                        <a:pt x="10953" y="11450"/>
                        <a:pt x="10577" y="11585"/>
                        <a:pt x="10186" y="11585"/>
                      </a:cubicBezTo>
                      <a:lnTo>
                        <a:pt x="8561" y="11585"/>
                      </a:lnTo>
                      <a:cubicBezTo>
                        <a:pt x="8245" y="11615"/>
                        <a:pt x="8245" y="12052"/>
                        <a:pt x="8561" y="12082"/>
                      </a:cubicBezTo>
                      <a:lnTo>
                        <a:pt x="10186" y="12082"/>
                      </a:lnTo>
                      <a:cubicBezTo>
                        <a:pt x="10683" y="12082"/>
                        <a:pt x="11179" y="11916"/>
                        <a:pt x="11570" y="11600"/>
                      </a:cubicBezTo>
                      <a:lnTo>
                        <a:pt x="16671" y="7628"/>
                      </a:lnTo>
                      <a:cubicBezTo>
                        <a:pt x="17167" y="7327"/>
                        <a:pt x="17333" y="6680"/>
                        <a:pt x="17047" y="6184"/>
                      </a:cubicBezTo>
                      <a:cubicBezTo>
                        <a:pt x="16845" y="5841"/>
                        <a:pt x="16488" y="5653"/>
                        <a:pt x="16124" y="5653"/>
                      </a:cubicBezTo>
                      <a:cubicBezTo>
                        <a:pt x="15946" y="5653"/>
                        <a:pt x="15766" y="5699"/>
                        <a:pt x="15603" y="5793"/>
                      </a:cubicBezTo>
                      <a:lnTo>
                        <a:pt x="13150" y="7207"/>
                      </a:lnTo>
                      <a:lnTo>
                        <a:pt x="12834" y="406"/>
                      </a:lnTo>
                      <a:cubicBezTo>
                        <a:pt x="12834" y="181"/>
                        <a:pt x="12639" y="0"/>
                        <a:pt x="124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49"/>
                <p:cNvSpPr/>
                <p:nvPr/>
              </p:nvSpPr>
              <p:spPr>
                <a:xfrm>
                  <a:off x="4263120" y="1627920"/>
                  <a:ext cx="179639" cy="133916"/>
                </a:xfrm>
                <a:custGeom>
                  <a:avLst/>
                  <a:gdLst/>
                  <a:ahLst/>
                  <a:cxnLst/>
                  <a:rect l="l" t="t" r="r" b="b"/>
                  <a:pathLst>
                    <a:path w="6501" h="4845" extrusionOk="0">
                      <a:moveTo>
                        <a:pt x="618" y="0"/>
                      </a:moveTo>
                      <a:cubicBezTo>
                        <a:pt x="392" y="0"/>
                        <a:pt x="196" y="181"/>
                        <a:pt x="196" y="406"/>
                      </a:cubicBezTo>
                      <a:lnTo>
                        <a:pt x="16" y="4574"/>
                      </a:lnTo>
                      <a:cubicBezTo>
                        <a:pt x="1" y="4709"/>
                        <a:pt x="106" y="4830"/>
                        <a:pt x="257" y="4845"/>
                      </a:cubicBezTo>
                      <a:cubicBezTo>
                        <a:pt x="392" y="4845"/>
                        <a:pt x="497" y="4740"/>
                        <a:pt x="497" y="4604"/>
                      </a:cubicBezTo>
                      <a:lnTo>
                        <a:pt x="693" y="497"/>
                      </a:lnTo>
                      <a:lnTo>
                        <a:pt x="6170" y="497"/>
                      </a:lnTo>
                      <a:cubicBezTo>
                        <a:pt x="6501" y="497"/>
                        <a:pt x="6501" y="0"/>
                        <a:pt x="61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49"/>
                <p:cNvSpPr/>
                <p:nvPr/>
              </p:nvSpPr>
              <p:spPr>
                <a:xfrm>
                  <a:off x="4335120" y="1677240"/>
                  <a:ext cx="107643" cy="77757"/>
                </a:xfrm>
                <a:custGeom>
                  <a:avLst/>
                  <a:gdLst/>
                  <a:ahLst/>
                  <a:cxnLst/>
                  <a:rect l="l" t="t" r="r" b="b"/>
                  <a:pathLst>
                    <a:path w="3898" h="2815" extrusionOk="0">
                      <a:moveTo>
                        <a:pt x="249" y="1"/>
                      </a:moveTo>
                      <a:cubicBezTo>
                        <a:pt x="132" y="1"/>
                        <a:pt x="16" y="76"/>
                        <a:pt x="1" y="226"/>
                      </a:cubicBezTo>
                      <a:lnTo>
                        <a:pt x="1" y="918"/>
                      </a:lnTo>
                      <a:cubicBezTo>
                        <a:pt x="31" y="1972"/>
                        <a:pt x="888" y="2814"/>
                        <a:pt x="1942" y="2814"/>
                      </a:cubicBezTo>
                      <a:cubicBezTo>
                        <a:pt x="2995" y="2814"/>
                        <a:pt x="3867" y="1972"/>
                        <a:pt x="3898" y="918"/>
                      </a:cubicBezTo>
                      <a:lnTo>
                        <a:pt x="3898" y="226"/>
                      </a:lnTo>
                      <a:cubicBezTo>
                        <a:pt x="3883" y="76"/>
                        <a:pt x="3762" y="1"/>
                        <a:pt x="3644" y="1"/>
                      </a:cubicBezTo>
                      <a:cubicBezTo>
                        <a:pt x="3525" y="1"/>
                        <a:pt x="3409" y="76"/>
                        <a:pt x="3401" y="226"/>
                      </a:cubicBezTo>
                      <a:lnTo>
                        <a:pt x="3401" y="918"/>
                      </a:lnTo>
                      <a:cubicBezTo>
                        <a:pt x="3371" y="1701"/>
                        <a:pt x="2724" y="2318"/>
                        <a:pt x="1942" y="2318"/>
                      </a:cubicBezTo>
                      <a:cubicBezTo>
                        <a:pt x="1174" y="2318"/>
                        <a:pt x="527" y="1701"/>
                        <a:pt x="497" y="918"/>
                      </a:cubicBezTo>
                      <a:lnTo>
                        <a:pt x="497" y="226"/>
                      </a:lnTo>
                      <a:cubicBezTo>
                        <a:pt x="482" y="76"/>
                        <a:pt x="366" y="1"/>
                        <a:pt x="2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55" name="Google Shape;2355;p49"/>
              <p:cNvGrpSpPr/>
              <p:nvPr/>
            </p:nvGrpSpPr>
            <p:grpSpPr>
              <a:xfrm>
                <a:off x="1192" y="2125"/>
                <a:ext cx="4156" cy="4302"/>
                <a:chOff x="756928" y="1349375"/>
                <a:chExt cx="2638747" cy="2732027"/>
              </a:xfrm>
            </p:grpSpPr>
            <p:sp>
              <p:nvSpPr>
                <p:cNvPr id="2356" name="Google Shape;2356;p49"/>
                <p:cNvSpPr/>
                <p:nvPr/>
              </p:nvSpPr>
              <p:spPr>
                <a:xfrm>
                  <a:off x="781050" y="1352550"/>
                  <a:ext cx="2586100" cy="28575"/>
                </a:xfrm>
                <a:custGeom>
                  <a:avLst/>
                  <a:gdLst/>
                  <a:ahLst/>
                  <a:cxnLst/>
                  <a:rect l="l" t="t" r="r" b="b"/>
                  <a:pathLst>
                    <a:path w="104394" h="1143" extrusionOk="0">
                      <a:moveTo>
                        <a:pt x="0" y="1143"/>
                      </a:moveTo>
                      <a:cubicBezTo>
                        <a:pt x="34800" y="1143"/>
                        <a:pt x="69594" y="0"/>
                        <a:pt x="104394" y="0"/>
                      </a:cubicBezTo>
                    </a:path>
                  </a:pathLst>
                </a:custGeom>
                <a:noFill/>
                <a:ln w="19050" cap="flat" cmpd="sng">
                  <a:solidFill>
                    <a:schemeClr val="dk2"/>
                  </a:solidFill>
                  <a:prstDash val="solid"/>
                  <a:round/>
                  <a:headEnd type="none" w="med" len="med"/>
                  <a:tailEnd type="none" w="med" len="med"/>
                </a:ln>
              </p:spPr>
            </p:sp>
            <p:sp>
              <p:nvSpPr>
                <p:cNvPr id="2357" name="Google Shape;2357;p49"/>
                <p:cNvSpPr/>
                <p:nvPr/>
              </p:nvSpPr>
              <p:spPr>
                <a:xfrm rot="6895430">
                  <a:off x="1251086" y="2701102"/>
                  <a:ext cx="2999315" cy="28573"/>
                </a:xfrm>
                <a:custGeom>
                  <a:avLst/>
                  <a:gdLst/>
                  <a:ahLst/>
                  <a:cxnLst/>
                  <a:rect l="l" t="t" r="r" b="b"/>
                  <a:pathLst>
                    <a:path w="104394" h="1143" extrusionOk="0">
                      <a:moveTo>
                        <a:pt x="0" y="1143"/>
                      </a:moveTo>
                      <a:cubicBezTo>
                        <a:pt x="34800" y="1143"/>
                        <a:pt x="69594" y="0"/>
                        <a:pt x="104394" y="0"/>
                      </a:cubicBezTo>
                    </a:path>
                  </a:pathLst>
                </a:custGeom>
                <a:noFill/>
                <a:ln w="19050" cap="flat" cmpd="sng">
                  <a:solidFill>
                    <a:schemeClr val="dk2"/>
                  </a:solidFill>
                  <a:prstDash val="solid"/>
                  <a:round/>
                  <a:headEnd type="none" w="med" len="med"/>
                  <a:tailEnd type="none" w="med" len="med"/>
                </a:ln>
              </p:spPr>
            </p:sp>
            <p:sp>
              <p:nvSpPr>
                <p:cNvPr id="2358" name="Google Shape;2358;p49"/>
                <p:cNvSpPr/>
                <p:nvPr/>
              </p:nvSpPr>
              <p:spPr>
                <a:xfrm rot="3781023" flipH="1">
                  <a:off x="-56424" y="2711884"/>
                  <a:ext cx="3024426" cy="28574"/>
                </a:xfrm>
                <a:custGeom>
                  <a:avLst/>
                  <a:gdLst/>
                  <a:ahLst/>
                  <a:cxnLst/>
                  <a:rect l="l" t="t" r="r" b="b"/>
                  <a:pathLst>
                    <a:path w="104394" h="1143" extrusionOk="0">
                      <a:moveTo>
                        <a:pt x="0" y="1143"/>
                      </a:moveTo>
                      <a:cubicBezTo>
                        <a:pt x="34800" y="1143"/>
                        <a:pt x="69594" y="0"/>
                        <a:pt x="104394" y="0"/>
                      </a:cubicBezTo>
                    </a:path>
                  </a:pathLst>
                </a:custGeom>
                <a:noFill/>
                <a:ln w="19050" cap="flat" cmpd="sng">
                  <a:solidFill>
                    <a:schemeClr val="dk2"/>
                  </a:solidFill>
                  <a:prstDash val="solid"/>
                  <a:round/>
                  <a:headEnd type="none" w="med" len="med"/>
                  <a:tailEnd type="none" w="med" len="med"/>
                </a:ln>
              </p:spPr>
            </p:sp>
          </p:grpSp>
        </p:grpSp>
      </p:grpSp>
      <p:sp>
        <p:nvSpPr>
          <p:cNvPr id="45" name="文本框 15"/>
          <p:cNvSpPr txBox="1"/>
          <p:nvPr/>
        </p:nvSpPr>
        <p:spPr>
          <a:xfrm>
            <a:off x="1875071" y="922866"/>
            <a:ext cx="2565979" cy="1200329"/>
          </a:xfrm>
          <a:prstGeom prst="rect">
            <a:avLst/>
          </a:prstGeom>
          <a:noFill/>
        </p:spPr>
        <p:txBody>
          <a:bodyPr wrap="square" rtlCol="0">
            <a:spAutoFit/>
          </a:bodyPr>
          <a:lstStyle/>
          <a:p>
            <a:pPr algn="r" rtl="1"/>
            <a:r>
              <a:rPr lang="ar-SA" altLang="en-US" sz="3600" b="1" dirty="0" smtClean="0">
                <a:solidFill>
                  <a:schemeClr val="accent6">
                    <a:lumMod val="50000"/>
                  </a:schemeClr>
                </a:solidFill>
                <a:latin typeface="Bodoni MT Black" panose="02070A03080606020203" charset="0"/>
                <a:cs typeface="Bodoni MT Black" panose="02070A03080606020203" charset="0"/>
                <a:sym typeface="+mn-ea"/>
              </a:rPr>
              <a:t>تقويم مرحلي </a:t>
            </a:r>
          </a:p>
          <a:p>
            <a:pPr algn="r" rtl="1"/>
            <a:r>
              <a:rPr lang="ar-SA" altLang="en-US" sz="3600" b="1" dirty="0">
                <a:solidFill>
                  <a:schemeClr val="accent6">
                    <a:lumMod val="50000"/>
                  </a:schemeClr>
                </a:solidFill>
                <a:latin typeface="Bodoni MT Black" panose="02070A03080606020203" charset="0"/>
                <a:cs typeface="Bodoni MT Black" panose="02070A03080606020203" charset="0"/>
                <a:sym typeface="+mn-ea"/>
              </a:rPr>
              <a:t> </a:t>
            </a:r>
            <a:endParaRPr lang="en-GB" altLang="en-US" sz="3600" b="1" dirty="0">
              <a:solidFill>
                <a:schemeClr val="accent6">
                  <a:lumMod val="50000"/>
                </a:schemeClr>
              </a:solidFill>
              <a:latin typeface="Bodoni MT Black" panose="02070A03080606020203" charset="0"/>
              <a:cs typeface="Bodoni MT Black" panose="02070A03080606020203" charset="0"/>
              <a:sym typeface="+mn-ea"/>
            </a:endParaRPr>
          </a:p>
        </p:txBody>
      </p:sp>
      <p:pic>
        <p:nvPicPr>
          <p:cNvPr id="8" name="Picture 7"/>
          <p:cNvPicPr>
            <a:picLocks noChangeAspect="1"/>
          </p:cNvPicPr>
          <p:nvPr/>
        </p:nvPicPr>
        <p:blipFill>
          <a:blip r:embed="rId14"/>
          <a:stretch>
            <a:fillRect/>
          </a:stretch>
        </p:blipFill>
        <p:spPr>
          <a:xfrm>
            <a:off x="7474909" y="1603879"/>
            <a:ext cx="3958098" cy="4191000"/>
          </a:xfrm>
          <a:prstGeom prst="rect">
            <a:avLst/>
          </a:prstGeom>
        </p:spPr>
      </p:pic>
      <p:pic>
        <p:nvPicPr>
          <p:cNvPr id="10" name="IMG_2138">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15"/>
          <a:stretch>
            <a:fillRect/>
          </a:stretch>
        </p:blipFill>
        <p:spPr>
          <a:xfrm>
            <a:off x="182470" y="2917799"/>
            <a:ext cx="7144316" cy="2916873"/>
          </a:xfrm>
          <a:prstGeom prst="rect">
            <a:avLst/>
          </a:prstGeom>
        </p:spPr>
      </p:pic>
    </p:spTree>
    <p:custDataLst>
      <p:tags r:id="rId1"/>
    </p:custDataLst>
    <p:extLst>
      <p:ext uri="{BB962C8B-B14F-4D97-AF65-F5344CB8AC3E}">
        <p14:creationId xmlns:p14="http://schemas.microsoft.com/office/powerpoint/2010/main" val="15725186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vol="80000">
                <p:cTn id="7" fill="hold" display="0">
                  <p:stCondLst>
                    <p:cond delay="indefinite"/>
                  </p:stCondLst>
                </p:cTn>
                <p:tgtEl>
                  <p:spTgt spid="10"/>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1832326" y="-3285205"/>
            <a:ext cx="16624300" cy="12279630"/>
            <a:chOff x="-2389" y="-5397"/>
            <a:chExt cx="26180" cy="19338"/>
          </a:xfrm>
        </p:grpSpPr>
        <p:grpSp>
          <p:nvGrpSpPr>
            <p:cNvPr id="11" name="组合 10"/>
            <p:cNvGrpSpPr/>
            <p:nvPr/>
          </p:nvGrpSpPr>
          <p:grpSpPr>
            <a:xfrm>
              <a:off x="-2389" y="-5397"/>
              <a:ext cx="26180" cy="19339"/>
              <a:chOff x="-2389" y="-5397"/>
              <a:chExt cx="26180" cy="19339"/>
            </a:xfrm>
          </p:grpSpPr>
          <p:pic>
            <p:nvPicPr>
              <p:cNvPr id="61" name="Google Shape;3471;p71"/>
              <p:cNvPicPr preferRelativeResize="0"/>
              <p:nvPr/>
            </p:nvPicPr>
            <p:blipFill>
              <a:blip r:embed="rId3"/>
              <a:stretch>
                <a:fillRect/>
              </a:stretch>
            </p:blipFill>
            <p:spPr>
              <a:xfrm rot="360000" flipV="1">
                <a:off x="657" y="-5013"/>
                <a:ext cx="9414" cy="7566"/>
              </a:xfrm>
              <a:prstGeom prst="rect">
                <a:avLst/>
              </a:prstGeom>
              <a:noFill/>
              <a:ln>
                <a:noFill/>
              </a:ln>
            </p:spPr>
          </p:pic>
          <p:pic>
            <p:nvPicPr>
              <p:cNvPr id="68" name="Google Shape;3480;p71"/>
              <p:cNvPicPr preferRelativeResize="0"/>
              <p:nvPr/>
            </p:nvPicPr>
            <p:blipFill>
              <a:blip r:embed="rId4"/>
              <a:stretch>
                <a:fillRect/>
              </a:stretch>
            </p:blipFill>
            <p:spPr>
              <a:xfrm rot="20443258" flipV="1">
                <a:off x="11978" y="5730"/>
                <a:ext cx="11813" cy="8212"/>
              </a:xfrm>
              <a:prstGeom prst="rect">
                <a:avLst/>
              </a:prstGeom>
              <a:noFill/>
              <a:ln>
                <a:noFill/>
              </a:ln>
            </p:spPr>
          </p:pic>
          <p:pic>
            <p:nvPicPr>
              <p:cNvPr id="3473" name="Google Shape;3473;p71"/>
              <p:cNvPicPr preferRelativeResize="0"/>
              <p:nvPr/>
            </p:nvPicPr>
            <p:blipFill>
              <a:blip r:embed="rId5"/>
              <a:stretch>
                <a:fillRect/>
              </a:stretch>
            </p:blipFill>
            <p:spPr>
              <a:xfrm>
                <a:off x="-2389" y="5202"/>
                <a:ext cx="6394" cy="8097"/>
              </a:xfrm>
              <a:prstGeom prst="rect">
                <a:avLst/>
              </a:prstGeom>
              <a:noFill/>
              <a:ln>
                <a:noFill/>
              </a:ln>
            </p:spPr>
          </p:pic>
          <p:pic>
            <p:nvPicPr>
              <p:cNvPr id="3477" name="Google Shape;3477;p71"/>
              <p:cNvPicPr preferRelativeResize="0"/>
              <p:nvPr/>
            </p:nvPicPr>
            <p:blipFill>
              <a:blip r:embed="rId6"/>
              <a:stretch>
                <a:fillRect/>
              </a:stretch>
            </p:blipFill>
            <p:spPr>
              <a:xfrm>
                <a:off x="16040" y="-5397"/>
                <a:ext cx="3689" cy="9407"/>
              </a:xfrm>
              <a:prstGeom prst="rect">
                <a:avLst/>
              </a:prstGeom>
              <a:noFill/>
              <a:ln>
                <a:noFill/>
              </a:ln>
            </p:spPr>
          </p:pic>
        </p:grpSp>
        <p:sp>
          <p:nvSpPr>
            <p:cNvPr id="2" name="圆角矩形 1"/>
            <p:cNvSpPr/>
            <p:nvPr/>
          </p:nvSpPr>
          <p:spPr>
            <a:xfrm>
              <a:off x="963" y="963"/>
              <a:ext cx="17275" cy="8874"/>
            </a:xfrm>
            <a:prstGeom prst="roundRect">
              <a:avLst/>
            </a:prstGeom>
            <a:solidFill>
              <a:schemeClr val="bg1"/>
            </a:solidFill>
            <a:ln>
              <a:noFill/>
            </a:ln>
            <a:effectLst>
              <a:outerShdw blurRad="11684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p:cNvGrpSpPr/>
            <p:nvPr/>
          </p:nvGrpSpPr>
          <p:grpSpPr>
            <a:xfrm>
              <a:off x="10677" y="7337"/>
              <a:ext cx="8496" cy="3744"/>
              <a:chOff x="10677" y="7337"/>
              <a:chExt cx="8496" cy="3744"/>
            </a:xfrm>
          </p:grpSpPr>
          <p:sp>
            <p:nvSpPr>
              <p:cNvPr id="3" name="任意多边形 2"/>
              <p:cNvSpPr/>
              <p:nvPr/>
            </p:nvSpPr>
            <p:spPr>
              <a:xfrm rot="11076794" flipV="1">
                <a:off x="12811" y="7337"/>
                <a:ext cx="6362" cy="3744"/>
              </a:xfrm>
              <a:custGeom>
                <a:avLst/>
                <a:gdLst>
                  <a:gd name="connsiteX0" fmla="*/ 914344 w 3556001"/>
                  <a:gd name="connsiteY0" fmla="*/ 1091 h 2346051"/>
                  <a:gd name="connsiteX1" fmla="*/ 2430863 w 3556001"/>
                  <a:gd name="connsiteY1" fmla="*/ 596106 h 2346051"/>
                  <a:gd name="connsiteX2" fmla="*/ 3438830 w 3556001"/>
                  <a:gd name="connsiteY2" fmla="*/ 2307077 h 2346051"/>
                  <a:gd name="connsiteX3" fmla="*/ 3401736 w 3556001"/>
                  <a:gd name="connsiteY3" fmla="*/ 2346051 h 2346051"/>
                  <a:gd name="connsiteX4" fmla="*/ 0 w 3556001"/>
                  <a:gd name="connsiteY4" fmla="*/ 2346051 h 2346051"/>
                  <a:gd name="connsiteX5" fmla="*/ 0 w 3556001"/>
                  <a:gd name="connsiteY5" fmla="*/ 199042 h 2346051"/>
                  <a:gd name="connsiteX6" fmla="*/ 98382 w 3556001"/>
                  <a:gd name="connsiteY6" fmla="*/ 151316 h 2346051"/>
                  <a:gd name="connsiteX7" fmla="*/ 914344 w 3556001"/>
                  <a:gd name="connsiteY7" fmla="*/ 1091 h 2346051"/>
                  <a:gd name="connsiteX0-1" fmla="*/ 914344 w 3560405"/>
                  <a:gd name="connsiteY0-2" fmla="*/ 1091 h 2346051"/>
                  <a:gd name="connsiteX1-3" fmla="*/ 2469465 w 3560405"/>
                  <a:gd name="connsiteY1-4" fmla="*/ 728614 h 2346051"/>
                  <a:gd name="connsiteX2-5" fmla="*/ 3438830 w 3560405"/>
                  <a:gd name="connsiteY2-6" fmla="*/ 2307077 h 2346051"/>
                  <a:gd name="connsiteX3-7" fmla="*/ 3401736 w 3560405"/>
                  <a:gd name="connsiteY3-8" fmla="*/ 2346051 h 2346051"/>
                  <a:gd name="connsiteX4-9" fmla="*/ 0 w 3560405"/>
                  <a:gd name="connsiteY4-10" fmla="*/ 2346051 h 2346051"/>
                  <a:gd name="connsiteX5-11" fmla="*/ 0 w 3560405"/>
                  <a:gd name="connsiteY5-12" fmla="*/ 199042 h 2346051"/>
                  <a:gd name="connsiteX6-13" fmla="*/ 98382 w 3560405"/>
                  <a:gd name="connsiteY6-14" fmla="*/ 151316 h 2346051"/>
                  <a:gd name="connsiteX7-15" fmla="*/ 914344 w 3560405"/>
                  <a:gd name="connsiteY7-16" fmla="*/ 1091 h 2346051"/>
                  <a:gd name="connsiteX0-17" fmla="*/ 914344 w 3401736"/>
                  <a:gd name="connsiteY0-18" fmla="*/ 1091 h 2346051"/>
                  <a:gd name="connsiteX1-19" fmla="*/ 2469465 w 3401736"/>
                  <a:gd name="connsiteY1-20" fmla="*/ 728614 h 2346051"/>
                  <a:gd name="connsiteX2-21" fmla="*/ 3013784 w 3401736"/>
                  <a:gd name="connsiteY2-22" fmla="*/ 1847630 h 2346051"/>
                  <a:gd name="connsiteX3-23" fmla="*/ 3401736 w 3401736"/>
                  <a:gd name="connsiteY3-24" fmla="*/ 2346051 h 2346051"/>
                  <a:gd name="connsiteX4-25" fmla="*/ 0 w 3401736"/>
                  <a:gd name="connsiteY4-26" fmla="*/ 2346051 h 2346051"/>
                  <a:gd name="connsiteX5-27" fmla="*/ 0 w 3401736"/>
                  <a:gd name="connsiteY5-28" fmla="*/ 199042 h 2346051"/>
                  <a:gd name="connsiteX6-29" fmla="*/ 98382 w 3401736"/>
                  <a:gd name="connsiteY6-30" fmla="*/ 151316 h 2346051"/>
                  <a:gd name="connsiteX7-31" fmla="*/ 914344 w 3401736"/>
                  <a:gd name="connsiteY7-32" fmla="*/ 1091 h 2346051"/>
                  <a:gd name="connsiteX0-33" fmla="*/ 914344 w 3143791"/>
                  <a:gd name="connsiteY0-34" fmla="*/ 1091 h 2346051"/>
                  <a:gd name="connsiteX1-35" fmla="*/ 2469465 w 3143791"/>
                  <a:gd name="connsiteY1-36" fmla="*/ 728614 h 2346051"/>
                  <a:gd name="connsiteX2-37" fmla="*/ 3013784 w 3143791"/>
                  <a:gd name="connsiteY2-38" fmla="*/ 1847630 h 2346051"/>
                  <a:gd name="connsiteX3-39" fmla="*/ 0 w 3143791"/>
                  <a:gd name="connsiteY3-40" fmla="*/ 2346051 h 2346051"/>
                  <a:gd name="connsiteX4-41" fmla="*/ 0 w 3143791"/>
                  <a:gd name="connsiteY4-42" fmla="*/ 199042 h 2346051"/>
                  <a:gd name="connsiteX5-43" fmla="*/ 98382 w 3143791"/>
                  <a:gd name="connsiteY5-44" fmla="*/ 151316 h 2346051"/>
                  <a:gd name="connsiteX6-45" fmla="*/ 914344 w 3143791"/>
                  <a:gd name="connsiteY6-46" fmla="*/ 1091 h 2346051"/>
                  <a:gd name="connsiteX0-47" fmla="*/ 0 w 3143791"/>
                  <a:gd name="connsiteY0-48" fmla="*/ 2346051 h 2405814"/>
                  <a:gd name="connsiteX1-49" fmla="*/ 0 w 3143791"/>
                  <a:gd name="connsiteY1-50" fmla="*/ 199042 h 2405814"/>
                  <a:gd name="connsiteX2-51" fmla="*/ 98382 w 3143791"/>
                  <a:gd name="connsiteY2-52" fmla="*/ 151316 h 2405814"/>
                  <a:gd name="connsiteX3-53" fmla="*/ 914344 w 3143791"/>
                  <a:gd name="connsiteY3-54" fmla="*/ 1091 h 2405814"/>
                  <a:gd name="connsiteX4-55" fmla="*/ 2469465 w 3143791"/>
                  <a:gd name="connsiteY4-56" fmla="*/ 728614 h 2405814"/>
                  <a:gd name="connsiteX5-57" fmla="*/ 3013784 w 3143791"/>
                  <a:gd name="connsiteY5-58" fmla="*/ 1847630 h 2405814"/>
                  <a:gd name="connsiteX6-59" fmla="*/ 57948 w 3143791"/>
                  <a:gd name="connsiteY6-60" fmla="*/ 2405814 h 2405814"/>
                  <a:gd name="connsiteX0-61" fmla="*/ 0 w 3143791"/>
                  <a:gd name="connsiteY0-62" fmla="*/ 2346051 h 2346051"/>
                  <a:gd name="connsiteX1-63" fmla="*/ 0 w 3143791"/>
                  <a:gd name="connsiteY1-64" fmla="*/ 199042 h 2346051"/>
                  <a:gd name="connsiteX2-65" fmla="*/ 98382 w 3143791"/>
                  <a:gd name="connsiteY2-66" fmla="*/ 151316 h 2346051"/>
                  <a:gd name="connsiteX3-67" fmla="*/ 914344 w 3143791"/>
                  <a:gd name="connsiteY3-68" fmla="*/ 1091 h 2346051"/>
                  <a:gd name="connsiteX4-69" fmla="*/ 2469465 w 3143791"/>
                  <a:gd name="connsiteY4-70" fmla="*/ 728614 h 2346051"/>
                  <a:gd name="connsiteX5-71" fmla="*/ 3013784 w 3143791"/>
                  <a:gd name="connsiteY5-72" fmla="*/ 1847630 h 2346051"/>
                  <a:gd name="connsiteX6-73" fmla="*/ 2212347 w 3143791"/>
                  <a:gd name="connsiteY6-74" fmla="*/ 2046590 h 2346051"/>
                  <a:gd name="connsiteX0-75" fmla="*/ 0 w 3180028"/>
                  <a:gd name="connsiteY0-76" fmla="*/ 538753 h 2046590"/>
                  <a:gd name="connsiteX1-77" fmla="*/ 36237 w 3180028"/>
                  <a:gd name="connsiteY1-78" fmla="*/ 199042 h 2046590"/>
                  <a:gd name="connsiteX2-79" fmla="*/ 134619 w 3180028"/>
                  <a:gd name="connsiteY2-80" fmla="*/ 151316 h 2046590"/>
                  <a:gd name="connsiteX3-81" fmla="*/ 950581 w 3180028"/>
                  <a:gd name="connsiteY3-82" fmla="*/ 1091 h 2046590"/>
                  <a:gd name="connsiteX4-83" fmla="*/ 2505702 w 3180028"/>
                  <a:gd name="connsiteY4-84" fmla="*/ 728614 h 2046590"/>
                  <a:gd name="connsiteX5-85" fmla="*/ 3050021 w 3180028"/>
                  <a:gd name="connsiteY5-86" fmla="*/ 1847630 h 2046590"/>
                  <a:gd name="connsiteX6-87" fmla="*/ 2248584 w 3180028"/>
                  <a:gd name="connsiteY6-88" fmla="*/ 2046590 h 2046590"/>
                  <a:gd name="connsiteX0-89" fmla="*/ 0 w 3180028"/>
                  <a:gd name="connsiteY0-90" fmla="*/ 538753 h 2046590"/>
                  <a:gd name="connsiteX1-91" fmla="*/ 134619 w 3180028"/>
                  <a:gd name="connsiteY1-92" fmla="*/ 151316 h 2046590"/>
                  <a:gd name="connsiteX2-93" fmla="*/ 950581 w 3180028"/>
                  <a:gd name="connsiteY2-94" fmla="*/ 1091 h 2046590"/>
                  <a:gd name="connsiteX3-95" fmla="*/ 2505702 w 3180028"/>
                  <a:gd name="connsiteY3-96" fmla="*/ 728614 h 2046590"/>
                  <a:gd name="connsiteX4-97" fmla="*/ 3050021 w 3180028"/>
                  <a:gd name="connsiteY4-98" fmla="*/ 1847630 h 2046590"/>
                  <a:gd name="connsiteX5-99" fmla="*/ 2248584 w 3180028"/>
                  <a:gd name="connsiteY5-100" fmla="*/ 2046590 h 2046590"/>
                  <a:gd name="connsiteX0-101" fmla="*/ 0 w 3045409"/>
                  <a:gd name="connsiteY0-102" fmla="*/ 151316 h 2046590"/>
                  <a:gd name="connsiteX1-103" fmla="*/ 815962 w 3045409"/>
                  <a:gd name="connsiteY1-104" fmla="*/ 1091 h 2046590"/>
                  <a:gd name="connsiteX2-105" fmla="*/ 2371083 w 3045409"/>
                  <a:gd name="connsiteY2-106" fmla="*/ 728614 h 2046590"/>
                  <a:gd name="connsiteX3-107" fmla="*/ 2915402 w 3045409"/>
                  <a:gd name="connsiteY3-108" fmla="*/ 1847630 h 2046590"/>
                  <a:gd name="connsiteX4-109" fmla="*/ 2113965 w 3045409"/>
                  <a:gd name="connsiteY4-110" fmla="*/ 2046590 h 2046590"/>
                  <a:gd name="connsiteX0-111" fmla="*/ 0 w 3045409"/>
                  <a:gd name="connsiteY0-112" fmla="*/ 151316 h 1847630"/>
                  <a:gd name="connsiteX1-113" fmla="*/ 815962 w 3045409"/>
                  <a:gd name="connsiteY1-114" fmla="*/ 1091 h 1847630"/>
                  <a:gd name="connsiteX2-115" fmla="*/ 2371083 w 3045409"/>
                  <a:gd name="connsiteY2-116" fmla="*/ 728614 h 1847630"/>
                  <a:gd name="connsiteX3-117" fmla="*/ 2915402 w 3045409"/>
                  <a:gd name="connsiteY3-118" fmla="*/ 1847630 h 1847630"/>
                </a:gdLst>
                <a:ahLst/>
                <a:cxnLst>
                  <a:cxn ang="0">
                    <a:pos x="connsiteX0-1" y="connsiteY0-2"/>
                  </a:cxn>
                  <a:cxn ang="0">
                    <a:pos x="connsiteX1-3" y="connsiteY1-4"/>
                  </a:cxn>
                  <a:cxn ang="0">
                    <a:pos x="connsiteX2-5" y="connsiteY2-6"/>
                  </a:cxn>
                  <a:cxn ang="0">
                    <a:pos x="connsiteX3-7" y="connsiteY3-8"/>
                  </a:cxn>
                </a:cxnLst>
                <a:rect l="l" t="t" r="r" b="b"/>
                <a:pathLst>
                  <a:path w="3045409" h="1847630">
                    <a:moveTo>
                      <a:pt x="0" y="151316"/>
                    </a:moveTo>
                    <a:cubicBezTo>
                      <a:pt x="257183" y="40829"/>
                      <a:pt x="533329" y="-8113"/>
                      <a:pt x="815962" y="1091"/>
                    </a:cubicBezTo>
                    <a:cubicBezTo>
                      <a:pt x="1324702" y="17657"/>
                      <a:pt x="2021176" y="420858"/>
                      <a:pt x="2371083" y="728614"/>
                    </a:cubicBezTo>
                    <a:cubicBezTo>
                      <a:pt x="2720990" y="1036370"/>
                      <a:pt x="3307350" y="1346069"/>
                      <a:pt x="2915402" y="184763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Google Shape;3482;p71"/>
              <p:cNvPicPr preferRelativeResize="0"/>
              <p:nvPr/>
            </p:nvPicPr>
            <p:blipFill>
              <a:blip r:embed="rId7"/>
              <a:stretch>
                <a:fillRect/>
              </a:stretch>
            </p:blipFill>
            <p:spPr>
              <a:xfrm rot="-5400000" flipV="1">
                <a:off x="13632" y="5306"/>
                <a:ext cx="2084" cy="7995"/>
              </a:xfrm>
              <a:prstGeom prst="rect">
                <a:avLst/>
              </a:prstGeom>
              <a:noFill/>
              <a:ln>
                <a:noFill/>
              </a:ln>
            </p:spPr>
          </p:pic>
        </p:grpSp>
        <p:grpSp>
          <p:nvGrpSpPr>
            <p:cNvPr id="9" name="组合 8"/>
            <p:cNvGrpSpPr/>
            <p:nvPr/>
          </p:nvGrpSpPr>
          <p:grpSpPr>
            <a:xfrm>
              <a:off x="681" y="-1676"/>
              <a:ext cx="10146" cy="4491"/>
              <a:chOff x="681" y="-1676"/>
              <a:chExt cx="10146" cy="4491"/>
            </a:xfrm>
          </p:grpSpPr>
          <p:sp>
            <p:nvSpPr>
              <p:cNvPr id="6" name="任意多边形 5"/>
              <p:cNvSpPr/>
              <p:nvPr/>
            </p:nvSpPr>
            <p:spPr>
              <a:xfrm rot="20700000" flipV="1">
                <a:off x="835" y="-1676"/>
                <a:ext cx="9019" cy="3587"/>
              </a:xfrm>
              <a:custGeom>
                <a:avLst/>
                <a:gdLst>
                  <a:gd name="connsiteX0" fmla="*/ 0 w 7507705"/>
                  <a:gd name="connsiteY0" fmla="*/ 2310063 h 2310063"/>
                  <a:gd name="connsiteX1" fmla="*/ 1443789 w 7507705"/>
                  <a:gd name="connsiteY1" fmla="*/ 981777 h 2310063"/>
                  <a:gd name="connsiteX2" fmla="*/ 5111015 w 7507705"/>
                  <a:gd name="connsiteY2" fmla="*/ 0 h 2310063"/>
                  <a:gd name="connsiteX3" fmla="*/ 7507705 w 7507705"/>
                  <a:gd name="connsiteY3" fmla="*/ 760396 h 2310063"/>
                  <a:gd name="connsiteX0-1" fmla="*/ 0 w 7517330"/>
                  <a:gd name="connsiteY0-2" fmla="*/ 2252312 h 2252312"/>
                  <a:gd name="connsiteX1-3" fmla="*/ 1453414 w 7517330"/>
                  <a:gd name="connsiteY1-4" fmla="*/ 981777 h 2252312"/>
                  <a:gd name="connsiteX2-5" fmla="*/ 5120640 w 7517330"/>
                  <a:gd name="connsiteY2-6" fmla="*/ 0 h 2252312"/>
                  <a:gd name="connsiteX3-7" fmla="*/ 7517330 w 7517330"/>
                  <a:gd name="connsiteY3-8" fmla="*/ 760396 h 2252312"/>
                  <a:gd name="connsiteX0-9" fmla="*/ 0 w 7517330"/>
                  <a:gd name="connsiteY0-10" fmla="*/ 2252312 h 2252312"/>
                  <a:gd name="connsiteX1-11" fmla="*/ 1453414 w 7517330"/>
                  <a:gd name="connsiteY1-12" fmla="*/ 981777 h 2252312"/>
                  <a:gd name="connsiteX2-13" fmla="*/ 5120640 w 7517330"/>
                  <a:gd name="connsiteY2-14" fmla="*/ 0 h 2252312"/>
                  <a:gd name="connsiteX3-15" fmla="*/ 7517330 w 7517330"/>
                  <a:gd name="connsiteY3-16" fmla="*/ 760396 h 2252312"/>
                  <a:gd name="connsiteX0-17" fmla="*/ 0 w 7517330"/>
                  <a:gd name="connsiteY0-18" fmla="*/ 2252312 h 2252312"/>
                  <a:gd name="connsiteX1-19" fmla="*/ 1453414 w 7517330"/>
                  <a:gd name="connsiteY1-20" fmla="*/ 981777 h 2252312"/>
                  <a:gd name="connsiteX2-21" fmla="*/ 5120640 w 7517330"/>
                  <a:gd name="connsiteY2-22" fmla="*/ 0 h 2252312"/>
                  <a:gd name="connsiteX3-23" fmla="*/ 7517330 w 7517330"/>
                  <a:gd name="connsiteY3-24" fmla="*/ 760396 h 2252312"/>
                  <a:gd name="connsiteX0-25" fmla="*/ 0 w 7517330"/>
                  <a:gd name="connsiteY0-26" fmla="*/ 2252312 h 2252312"/>
                  <a:gd name="connsiteX1-27" fmla="*/ 1511166 w 7517330"/>
                  <a:gd name="connsiteY1-28" fmla="*/ 1366787 h 2252312"/>
                  <a:gd name="connsiteX2-29" fmla="*/ 5120640 w 7517330"/>
                  <a:gd name="connsiteY2-30" fmla="*/ 0 h 2252312"/>
                  <a:gd name="connsiteX3-31" fmla="*/ 7517330 w 7517330"/>
                  <a:gd name="connsiteY3-32" fmla="*/ 760396 h 2252312"/>
                  <a:gd name="connsiteX0-33" fmla="*/ 0 w 7517330"/>
                  <a:gd name="connsiteY0-34" fmla="*/ 2252312 h 2252312"/>
                  <a:gd name="connsiteX1-35" fmla="*/ 1511166 w 7517330"/>
                  <a:gd name="connsiteY1-36" fmla="*/ 1366787 h 2252312"/>
                  <a:gd name="connsiteX2-37" fmla="*/ 5120640 w 7517330"/>
                  <a:gd name="connsiteY2-38" fmla="*/ 0 h 2252312"/>
                  <a:gd name="connsiteX3-39" fmla="*/ 7517330 w 7517330"/>
                  <a:gd name="connsiteY3-40" fmla="*/ 760396 h 2252312"/>
                  <a:gd name="connsiteX0-41" fmla="*/ 0 w 7517330"/>
                  <a:gd name="connsiteY0-42" fmla="*/ 2252312 h 2252312"/>
                  <a:gd name="connsiteX1-43" fmla="*/ 1511166 w 7517330"/>
                  <a:gd name="connsiteY1-44" fmla="*/ 1366787 h 2252312"/>
                  <a:gd name="connsiteX2-45" fmla="*/ 5120640 w 7517330"/>
                  <a:gd name="connsiteY2-46" fmla="*/ 0 h 2252312"/>
                  <a:gd name="connsiteX3-47" fmla="*/ 7517330 w 7517330"/>
                  <a:gd name="connsiteY3-48" fmla="*/ 760396 h 2252312"/>
                  <a:gd name="connsiteX0-49" fmla="*/ 0 w 7449953"/>
                  <a:gd name="connsiteY0-50" fmla="*/ 2252312 h 2252312"/>
                  <a:gd name="connsiteX1-51" fmla="*/ 1443789 w 7449953"/>
                  <a:gd name="connsiteY1-52" fmla="*/ 1366787 h 2252312"/>
                  <a:gd name="connsiteX2-53" fmla="*/ 5053263 w 7449953"/>
                  <a:gd name="connsiteY2-54" fmla="*/ 0 h 2252312"/>
                  <a:gd name="connsiteX3-55" fmla="*/ 7449953 w 7449953"/>
                  <a:gd name="connsiteY3-56" fmla="*/ 760396 h 2252312"/>
                  <a:gd name="connsiteX0-57" fmla="*/ 0 w 7449953"/>
                  <a:gd name="connsiteY0-58" fmla="*/ 2286069 h 2286069"/>
                  <a:gd name="connsiteX1-59" fmla="*/ 1443789 w 7449953"/>
                  <a:gd name="connsiteY1-60" fmla="*/ 1400544 h 2286069"/>
                  <a:gd name="connsiteX2-61" fmla="*/ 5053263 w 7449953"/>
                  <a:gd name="connsiteY2-62" fmla="*/ 33757 h 2286069"/>
                  <a:gd name="connsiteX3-63" fmla="*/ 7449953 w 7449953"/>
                  <a:gd name="connsiteY3-64" fmla="*/ 794153 h 2286069"/>
                  <a:gd name="connsiteX0-65" fmla="*/ 0 w 7449953"/>
                  <a:gd name="connsiteY0-66" fmla="*/ 2276635 h 2276635"/>
                  <a:gd name="connsiteX1-67" fmla="*/ 1443789 w 7449953"/>
                  <a:gd name="connsiteY1-68" fmla="*/ 1391110 h 2276635"/>
                  <a:gd name="connsiteX2-69" fmla="*/ 5005137 w 7449953"/>
                  <a:gd name="connsiteY2-70" fmla="*/ 33948 h 2276635"/>
                  <a:gd name="connsiteX3-71" fmla="*/ 7449953 w 7449953"/>
                  <a:gd name="connsiteY3-72" fmla="*/ 784719 h 2276635"/>
                  <a:gd name="connsiteX0-73" fmla="*/ 0 w 6391174"/>
                  <a:gd name="connsiteY0-74" fmla="*/ 2242736 h 2242736"/>
                  <a:gd name="connsiteX1-75" fmla="*/ 1443789 w 6391174"/>
                  <a:gd name="connsiteY1-76" fmla="*/ 1357211 h 2242736"/>
                  <a:gd name="connsiteX2-77" fmla="*/ 5005137 w 6391174"/>
                  <a:gd name="connsiteY2-78" fmla="*/ 49 h 2242736"/>
                  <a:gd name="connsiteX3-79" fmla="*/ 6391174 w 6391174"/>
                  <a:gd name="connsiteY3-80" fmla="*/ 1405338 h 2242736"/>
                  <a:gd name="connsiteX0-81" fmla="*/ 0 w 6391174"/>
                  <a:gd name="connsiteY0-82" fmla="*/ 2242736 h 2242736"/>
                  <a:gd name="connsiteX1-83" fmla="*/ 1443789 w 6391174"/>
                  <a:gd name="connsiteY1-84" fmla="*/ 1357211 h 2242736"/>
                  <a:gd name="connsiteX2-85" fmla="*/ 5005137 w 6391174"/>
                  <a:gd name="connsiteY2-86" fmla="*/ 49 h 2242736"/>
                  <a:gd name="connsiteX3-87" fmla="*/ 6391174 w 6391174"/>
                  <a:gd name="connsiteY3-88" fmla="*/ 1405338 h 2242736"/>
                  <a:gd name="connsiteX0-89" fmla="*/ 0 w 6391174"/>
                  <a:gd name="connsiteY0-90" fmla="*/ 2243091 h 2243091"/>
                  <a:gd name="connsiteX1-91" fmla="*/ 2531444 w 6391174"/>
                  <a:gd name="connsiteY1-92" fmla="*/ 1270938 h 2243091"/>
                  <a:gd name="connsiteX2-93" fmla="*/ 5005137 w 6391174"/>
                  <a:gd name="connsiteY2-94" fmla="*/ 404 h 2243091"/>
                  <a:gd name="connsiteX3-95" fmla="*/ 6391174 w 6391174"/>
                  <a:gd name="connsiteY3-96" fmla="*/ 1405693 h 2243091"/>
                  <a:gd name="connsiteX0-97" fmla="*/ 0 w 6391174"/>
                  <a:gd name="connsiteY0-98" fmla="*/ 2243007 h 2243007"/>
                  <a:gd name="connsiteX1-99" fmla="*/ 2531444 w 6391174"/>
                  <a:gd name="connsiteY1-100" fmla="*/ 1270854 h 2243007"/>
                  <a:gd name="connsiteX2-101" fmla="*/ 5005137 w 6391174"/>
                  <a:gd name="connsiteY2-102" fmla="*/ 320 h 2243007"/>
                  <a:gd name="connsiteX3-103" fmla="*/ 6391174 w 6391174"/>
                  <a:gd name="connsiteY3-104" fmla="*/ 1405609 h 2243007"/>
                  <a:gd name="connsiteX0-105" fmla="*/ 0 w 6391174"/>
                  <a:gd name="connsiteY0-106" fmla="*/ 2281578 h 2281578"/>
                  <a:gd name="connsiteX1-107" fmla="*/ 2531444 w 6391174"/>
                  <a:gd name="connsiteY1-108" fmla="*/ 1309425 h 2281578"/>
                  <a:gd name="connsiteX2-109" fmla="*/ 4754880 w 6391174"/>
                  <a:gd name="connsiteY2-110" fmla="*/ 390 h 2281578"/>
                  <a:gd name="connsiteX3-111" fmla="*/ 6391174 w 6391174"/>
                  <a:gd name="connsiteY3-112" fmla="*/ 1444180 h 2281578"/>
                  <a:gd name="connsiteX0-113" fmla="*/ 17 w 6391191"/>
                  <a:gd name="connsiteY0-114" fmla="*/ 2281578 h 2281578"/>
                  <a:gd name="connsiteX1-115" fmla="*/ 2531461 w 6391191"/>
                  <a:gd name="connsiteY1-116" fmla="*/ 1309425 h 2281578"/>
                  <a:gd name="connsiteX2-117" fmla="*/ 4754897 w 6391191"/>
                  <a:gd name="connsiteY2-118" fmla="*/ 390 h 2281578"/>
                  <a:gd name="connsiteX3-119" fmla="*/ 6391191 w 6391191"/>
                  <a:gd name="connsiteY3-120" fmla="*/ 1444180 h 2281578"/>
                  <a:gd name="connsiteX0-121" fmla="*/ 19 w 6285315"/>
                  <a:gd name="connsiteY0-122" fmla="*/ 2271953 h 2271953"/>
                  <a:gd name="connsiteX1-123" fmla="*/ 2425585 w 6285315"/>
                  <a:gd name="connsiteY1-124" fmla="*/ 1309425 h 2271953"/>
                  <a:gd name="connsiteX2-125" fmla="*/ 4649021 w 6285315"/>
                  <a:gd name="connsiteY2-126" fmla="*/ 390 h 2271953"/>
                  <a:gd name="connsiteX3-127" fmla="*/ 6285315 w 6285315"/>
                  <a:gd name="connsiteY3-128" fmla="*/ 1444180 h 2271953"/>
                  <a:gd name="connsiteX0-129" fmla="*/ 19 w 6285315"/>
                  <a:gd name="connsiteY0-130" fmla="*/ 2271953 h 2271953"/>
                  <a:gd name="connsiteX1-131" fmla="*/ 2425585 w 6285315"/>
                  <a:gd name="connsiteY1-132" fmla="*/ 1309425 h 2271953"/>
                  <a:gd name="connsiteX2-133" fmla="*/ 4649021 w 6285315"/>
                  <a:gd name="connsiteY2-134" fmla="*/ 390 h 2271953"/>
                  <a:gd name="connsiteX3-135" fmla="*/ 6285315 w 6285315"/>
                  <a:gd name="connsiteY3-136" fmla="*/ 1444180 h 2271953"/>
                  <a:gd name="connsiteX0-137" fmla="*/ 19 w 6285315"/>
                  <a:gd name="connsiteY0-138" fmla="*/ 2282053 h 2282053"/>
                  <a:gd name="connsiteX1-139" fmla="*/ 2425585 w 6285315"/>
                  <a:gd name="connsiteY1-140" fmla="*/ 1319525 h 2282053"/>
                  <a:gd name="connsiteX2-141" fmla="*/ 4649021 w 6285315"/>
                  <a:gd name="connsiteY2-142" fmla="*/ 10490 h 2282053"/>
                  <a:gd name="connsiteX3-143" fmla="*/ 6285315 w 6285315"/>
                  <a:gd name="connsiteY3-144" fmla="*/ 1454280 h 2282053"/>
                  <a:gd name="connsiteX0-145" fmla="*/ 19 w 5753482"/>
                  <a:gd name="connsiteY0-146" fmla="*/ 2319564 h 2319564"/>
                  <a:gd name="connsiteX1-147" fmla="*/ 2425585 w 5753482"/>
                  <a:gd name="connsiteY1-148" fmla="*/ 1357036 h 2319564"/>
                  <a:gd name="connsiteX2-149" fmla="*/ 4649021 w 5753482"/>
                  <a:gd name="connsiteY2-150" fmla="*/ 48001 h 2319564"/>
                  <a:gd name="connsiteX3-151" fmla="*/ 5753482 w 5753482"/>
                  <a:gd name="connsiteY3-152" fmla="*/ 1010528 h 2319564"/>
                  <a:gd name="connsiteX0-153" fmla="*/ 19 w 5753482"/>
                  <a:gd name="connsiteY0-154" fmla="*/ 2277873 h 2277873"/>
                  <a:gd name="connsiteX1-155" fmla="*/ 2425585 w 5753482"/>
                  <a:gd name="connsiteY1-156" fmla="*/ 1315345 h 2277873"/>
                  <a:gd name="connsiteX2-157" fmla="*/ 4649021 w 5753482"/>
                  <a:gd name="connsiteY2-158" fmla="*/ 6310 h 2277873"/>
                  <a:gd name="connsiteX3-159" fmla="*/ 5753482 w 5753482"/>
                  <a:gd name="connsiteY3-160" fmla="*/ 968837 h 2277873"/>
                </a:gdLst>
                <a:ahLst/>
                <a:cxnLst>
                  <a:cxn ang="0">
                    <a:pos x="connsiteX0-1" y="connsiteY0-2"/>
                  </a:cxn>
                  <a:cxn ang="0">
                    <a:pos x="connsiteX1-3" y="connsiteY1-4"/>
                  </a:cxn>
                  <a:cxn ang="0">
                    <a:pos x="connsiteX2-5" y="connsiteY2-6"/>
                  </a:cxn>
                  <a:cxn ang="0">
                    <a:pos x="connsiteX3-7" y="connsiteY3-8"/>
                  </a:cxn>
                </a:cxnLst>
                <a:rect l="l" t="t" r="r" b="b"/>
                <a:pathLst>
                  <a:path w="5753482" h="2277873">
                    <a:moveTo>
                      <a:pt x="19" y="2277873"/>
                    </a:moveTo>
                    <a:cubicBezTo>
                      <a:pt x="-6399" y="1113216"/>
                      <a:pt x="1650751" y="1693939"/>
                      <a:pt x="2425585" y="1315345"/>
                    </a:cubicBezTo>
                    <a:cubicBezTo>
                      <a:pt x="3200419" y="936751"/>
                      <a:pt x="4094372" y="64061"/>
                      <a:pt x="4649021" y="6310"/>
                    </a:cubicBezTo>
                    <a:cubicBezTo>
                      <a:pt x="5203670" y="-51441"/>
                      <a:pt x="5560400" y="288652"/>
                      <a:pt x="5753482" y="968837"/>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Google Shape;3475;p71"/>
              <p:cNvPicPr preferRelativeResize="0"/>
              <p:nvPr/>
            </p:nvPicPr>
            <p:blipFill>
              <a:blip r:embed="rId7"/>
              <a:stretch>
                <a:fillRect/>
              </a:stretch>
            </p:blipFill>
            <p:spPr>
              <a:xfrm rot="4500000">
                <a:off x="4430" y="-3582"/>
                <a:ext cx="2648" cy="10146"/>
              </a:xfrm>
              <a:prstGeom prst="rect">
                <a:avLst/>
              </a:prstGeom>
              <a:noFill/>
              <a:ln>
                <a:noFill/>
              </a:ln>
            </p:spPr>
          </p:pic>
        </p:grpSp>
      </p:grpSp>
      <p:sp>
        <p:nvSpPr>
          <p:cNvPr id="18" name="Rectangle 17"/>
          <p:cNvSpPr/>
          <p:nvPr/>
        </p:nvSpPr>
        <p:spPr>
          <a:xfrm>
            <a:off x="702391" y="1185692"/>
            <a:ext cx="9167698" cy="564893"/>
          </a:xfrm>
          <a:prstGeom prst="rect">
            <a:avLst/>
          </a:prstGeom>
          <a:solidFill>
            <a:srgbClr val="D4E7CC"/>
          </a:solidFill>
          <a:ln>
            <a:solidFill>
              <a:srgbClr val="D7E9CE"/>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smtClean="0">
                <a:solidFill>
                  <a:schemeClr val="tx2">
                    <a:lumMod val="50000"/>
                    <a:lumOff val="50000"/>
                  </a:schemeClr>
                </a:solidFill>
              </a:rPr>
              <a:t>اتخاذ القرار </a:t>
            </a:r>
            <a:endParaRPr lang="ar-SA" sz="2400" b="1" dirty="0">
              <a:solidFill>
                <a:schemeClr val="tx2">
                  <a:lumMod val="50000"/>
                  <a:lumOff val="50000"/>
                </a:schemeClr>
              </a:solidFill>
            </a:endParaRPr>
          </a:p>
        </p:txBody>
      </p:sp>
      <p:pic>
        <p:nvPicPr>
          <p:cNvPr id="8" name="Picture 7"/>
          <p:cNvPicPr>
            <a:picLocks noChangeAspect="1"/>
          </p:cNvPicPr>
          <p:nvPr/>
        </p:nvPicPr>
        <p:blipFill>
          <a:blip r:embed="rId8"/>
          <a:stretch>
            <a:fillRect/>
          </a:stretch>
        </p:blipFill>
        <p:spPr>
          <a:xfrm>
            <a:off x="3338479" y="3426713"/>
            <a:ext cx="7067550" cy="2828925"/>
          </a:xfrm>
          <a:prstGeom prst="rect">
            <a:avLst/>
          </a:prstGeom>
        </p:spPr>
      </p:pic>
      <p:pic>
        <p:nvPicPr>
          <p:cNvPr id="24" name="Picture 23"/>
          <p:cNvPicPr>
            <a:picLocks noChangeAspect="1"/>
          </p:cNvPicPr>
          <p:nvPr/>
        </p:nvPicPr>
        <p:blipFill>
          <a:blip r:embed="rId9"/>
          <a:stretch>
            <a:fillRect/>
          </a:stretch>
        </p:blipFill>
        <p:spPr>
          <a:xfrm>
            <a:off x="421590" y="3300301"/>
            <a:ext cx="2828925" cy="1066800"/>
          </a:xfrm>
          <a:prstGeom prst="rect">
            <a:avLst/>
          </a:prstGeom>
        </p:spPr>
      </p:pic>
      <p:sp>
        <p:nvSpPr>
          <p:cNvPr id="25" name="Curved Down Arrow 24"/>
          <p:cNvSpPr/>
          <p:nvPr/>
        </p:nvSpPr>
        <p:spPr>
          <a:xfrm>
            <a:off x="3123252" y="3076550"/>
            <a:ext cx="1358299" cy="393195"/>
          </a:xfrm>
          <a:prstGeom prst="curvedDownArrow">
            <a:avLst>
              <a:gd name="adj1" fmla="val 32611"/>
              <a:gd name="adj2" fmla="val 82960"/>
              <a:gd name="adj3" fmla="val 45048"/>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solidFill>
                <a:schemeClr val="tx1"/>
              </a:solidFill>
            </a:endParaRPr>
          </a:p>
        </p:txBody>
      </p:sp>
      <p:pic>
        <p:nvPicPr>
          <p:cNvPr id="30" name="Picture 29"/>
          <p:cNvPicPr>
            <a:picLocks noChangeAspect="1"/>
          </p:cNvPicPr>
          <p:nvPr/>
        </p:nvPicPr>
        <p:blipFill>
          <a:blip r:embed="rId10"/>
          <a:stretch>
            <a:fillRect/>
          </a:stretch>
        </p:blipFill>
        <p:spPr>
          <a:xfrm>
            <a:off x="2415953" y="1897189"/>
            <a:ext cx="7972425" cy="952500"/>
          </a:xfrm>
          <a:prstGeom prst="rect">
            <a:avLst/>
          </a:prstGeom>
        </p:spPr>
      </p:pic>
    </p:spTree>
    <p:custDataLst>
      <p:tags r:id="rId1"/>
    </p:custDataLst>
    <p:extLst>
      <p:ext uri="{BB962C8B-B14F-4D97-AF65-F5344CB8AC3E}">
        <p14:creationId xmlns:p14="http://schemas.microsoft.com/office/powerpoint/2010/main" val="22771039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1721967" y="-3253674"/>
            <a:ext cx="16624300" cy="12280265"/>
            <a:chOff x="-2389" y="-5397"/>
            <a:chExt cx="26180" cy="19339"/>
          </a:xfrm>
        </p:grpSpPr>
        <p:grpSp>
          <p:nvGrpSpPr>
            <p:cNvPr id="11" name="组合 10"/>
            <p:cNvGrpSpPr/>
            <p:nvPr/>
          </p:nvGrpSpPr>
          <p:grpSpPr>
            <a:xfrm>
              <a:off x="-2389" y="-5397"/>
              <a:ext cx="26180" cy="19339"/>
              <a:chOff x="-2389" y="-5397"/>
              <a:chExt cx="26180" cy="19339"/>
            </a:xfrm>
          </p:grpSpPr>
          <p:pic>
            <p:nvPicPr>
              <p:cNvPr id="61" name="Google Shape;3471;p71"/>
              <p:cNvPicPr preferRelativeResize="0"/>
              <p:nvPr/>
            </p:nvPicPr>
            <p:blipFill>
              <a:blip r:embed="rId3"/>
              <a:stretch>
                <a:fillRect/>
              </a:stretch>
            </p:blipFill>
            <p:spPr>
              <a:xfrm rot="360000" flipV="1">
                <a:off x="657" y="-5013"/>
                <a:ext cx="9414" cy="7566"/>
              </a:xfrm>
              <a:prstGeom prst="rect">
                <a:avLst/>
              </a:prstGeom>
              <a:noFill/>
              <a:ln>
                <a:noFill/>
              </a:ln>
            </p:spPr>
          </p:pic>
          <p:pic>
            <p:nvPicPr>
              <p:cNvPr id="68" name="Google Shape;3480;p71"/>
              <p:cNvPicPr preferRelativeResize="0"/>
              <p:nvPr/>
            </p:nvPicPr>
            <p:blipFill>
              <a:blip r:embed="rId4"/>
              <a:stretch>
                <a:fillRect/>
              </a:stretch>
            </p:blipFill>
            <p:spPr>
              <a:xfrm rot="20443258" flipV="1">
                <a:off x="11978" y="5730"/>
                <a:ext cx="11813" cy="8212"/>
              </a:xfrm>
              <a:prstGeom prst="rect">
                <a:avLst/>
              </a:prstGeom>
              <a:noFill/>
              <a:ln>
                <a:noFill/>
              </a:ln>
            </p:spPr>
          </p:pic>
          <p:pic>
            <p:nvPicPr>
              <p:cNvPr id="3473" name="Google Shape;3473;p71"/>
              <p:cNvPicPr preferRelativeResize="0"/>
              <p:nvPr/>
            </p:nvPicPr>
            <p:blipFill>
              <a:blip r:embed="rId5"/>
              <a:stretch>
                <a:fillRect/>
              </a:stretch>
            </p:blipFill>
            <p:spPr>
              <a:xfrm>
                <a:off x="-2389" y="5202"/>
                <a:ext cx="6394" cy="8097"/>
              </a:xfrm>
              <a:prstGeom prst="rect">
                <a:avLst/>
              </a:prstGeom>
              <a:noFill/>
              <a:ln>
                <a:noFill/>
              </a:ln>
            </p:spPr>
          </p:pic>
          <p:pic>
            <p:nvPicPr>
              <p:cNvPr id="3477" name="Google Shape;3477;p71"/>
              <p:cNvPicPr preferRelativeResize="0"/>
              <p:nvPr/>
            </p:nvPicPr>
            <p:blipFill>
              <a:blip r:embed="rId6"/>
              <a:stretch>
                <a:fillRect/>
              </a:stretch>
            </p:blipFill>
            <p:spPr>
              <a:xfrm>
                <a:off x="16040" y="-5397"/>
                <a:ext cx="3689" cy="9407"/>
              </a:xfrm>
              <a:prstGeom prst="rect">
                <a:avLst/>
              </a:prstGeom>
              <a:noFill/>
              <a:ln>
                <a:noFill/>
              </a:ln>
            </p:spPr>
          </p:pic>
        </p:grpSp>
        <p:sp>
          <p:nvSpPr>
            <p:cNvPr id="2" name="圆角矩形 1"/>
            <p:cNvSpPr/>
            <p:nvPr/>
          </p:nvSpPr>
          <p:spPr>
            <a:xfrm>
              <a:off x="963" y="963"/>
              <a:ext cx="17275" cy="8874"/>
            </a:xfrm>
            <a:prstGeom prst="roundRect">
              <a:avLst/>
            </a:prstGeom>
            <a:solidFill>
              <a:schemeClr val="bg1"/>
            </a:solidFill>
            <a:ln>
              <a:noFill/>
            </a:ln>
            <a:effectLst>
              <a:outerShdw blurRad="11684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Google Shape;3482;p71"/>
            <p:cNvPicPr preferRelativeResize="0"/>
            <p:nvPr/>
          </p:nvPicPr>
          <p:blipFill>
            <a:blip r:embed="rId7"/>
            <a:stretch>
              <a:fillRect/>
            </a:stretch>
          </p:blipFill>
          <p:spPr>
            <a:xfrm rot="16200000" flipV="1">
              <a:off x="13632" y="5306"/>
              <a:ext cx="2084" cy="7995"/>
            </a:xfrm>
            <a:prstGeom prst="rect">
              <a:avLst/>
            </a:prstGeom>
            <a:noFill/>
            <a:ln>
              <a:noFill/>
            </a:ln>
          </p:spPr>
        </p:pic>
        <p:grpSp>
          <p:nvGrpSpPr>
            <p:cNvPr id="9" name="组合 8"/>
            <p:cNvGrpSpPr/>
            <p:nvPr/>
          </p:nvGrpSpPr>
          <p:grpSpPr>
            <a:xfrm>
              <a:off x="681" y="-1676"/>
              <a:ext cx="10146" cy="4491"/>
              <a:chOff x="681" y="-1676"/>
              <a:chExt cx="10146" cy="4491"/>
            </a:xfrm>
          </p:grpSpPr>
          <p:sp>
            <p:nvSpPr>
              <p:cNvPr id="6" name="任意多边形 5"/>
              <p:cNvSpPr/>
              <p:nvPr/>
            </p:nvSpPr>
            <p:spPr>
              <a:xfrm rot="20700000" flipV="1">
                <a:off x="835" y="-1676"/>
                <a:ext cx="9019" cy="3587"/>
              </a:xfrm>
              <a:custGeom>
                <a:avLst/>
                <a:gdLst>
                  <a:gd name="connsiteX0" fmla="*/ 0 w 7507705"/>
                  <a:gd name="connsiteY0" fmla="*/ 2310063 h 2310063"/>
                  <a:gd name="connsiteX1" fmla="*/ 1443789 w 7507705"/>
                  <a:gd name="connsiteY1" fmla="*/ 981777 h 2310063"/>
                  <a:gd name="connsiteX2" fmla="*/ 5111015 w 7507705"/>
                  <a:gd name="connsiteY2" fmla="*/ 0 h 2310063"/>
                  <a:gd name="connsiteX3" fmla="*/ 7507705 w 7507705"/>
                  <a:gd name="connsiteY3" fmla="*/ 760396 h 2310063"/>
                  <a:gd name="connsiteX0-1" fmla="*/ 0 w 7517330"/>
                  <a:gd name="connsiteY0-2" fmla="*/ 2252312 h 2252312"/>
                  <a:gd name="connsiteX1-3" fmla="*/ 1453414 w 7517330"/>
                  <a:gd name="connsiteY1-4" fmla="*/ 981777 h 2252312"/>
                  <a:gd name="connsiteX2-5" fmla="*/ 5120640 w 7517330"/>
                  <a:gd name="connsiteY2-6" fmla="*/ 0 h 2252312"/>
                  <a:gd name="connsiteX3-7" fmla="*/ 7517330 w 7517330"/>
                  <a:gd name="connsiteY3-8" fmla="*/ 760396 h 2252312"/>
                  <a:gd name="connsiteX0-9" fmla="*/ 0 w 7517330"/>
                  <a:gd name="connsiteY0-10" fmla="*/ 2252312 h 2252312"/>
                  <a:gd name="connsiteX1-11" fmla="*/ 1453414 w 7517330"/>
                  <a:gd name="connsiteY1-12" fmla="*/ 981777 h 2252312"/>
                  <a:gd name="connsiteX2-13" fmla="*/ 5120640 w 7517330"/>
                  <a:gd name="connsiteY2-14" fmla="*/ 0 h 2252312"/>
                  <a:gd name="connsiteX3-15" fmla="*/ 7517330 w 7517330"/>
                  <a:gd name="connsiteY3-16" fmla="*/ 760396 h 2252312"/>
                  <a:gd name="connsiteX0-17" fmla="*/ 0 w 7517330"/>
                  <a:gd name="connsiteY0-18" fmla="*/ 2252312 h 2252312"/>
                  <a:gd name="connsiteX1-19" fmla="*/ 1453414 w 7517330"/>
                  <a:gd name="connsiteY1-20" fmla="*/ 981777 h 2252312"/>
                  <a:gd name="connsiteX2-21" fmla="*/ 5120640 w 7517330"/>
                  <a:gd name="connsiteY2-22" fmla="*/ 0 h 2252312"/>
                  <a:gd name="connsiteX3-23" fmla="*/ 7517330 w 7517330"/>
                  <a:gd name="connsiteY3-24" fmla="*/ 760396 h 2252312"/>
                  <a:gd name="connsiteX0-25" fmla="*/ 0 w 7517330"/>
                  <a:gd name="connsiteY0-26" fmla="*/ 2252312 h 2252312"/>
                  <a:gd name="connsiteX1-27" fmla="*/ 1511166 w 7517330"/>
                  <a:gd name="connsiteY1-28" fmla="*/ 1366787 h 2252312"/>
                  <a:gd name="connsiteX2-29" fmla="*/ 5120640 w 7517330"/>
                  <a:gd name="connsiteY2-30" fmla="*/ 0 h 2252312"/>
                  <a:gd name="connsiteX3-31" fmla="*/ 7517330 w 7517330"/>
                  <a:gd name="connsiteY3-32" fmla="*/ 760396 h 2252312"/>
                  <a:gd name="connsiteX0-33" fmla="*/ 0 w 7517330"/>
                  <a:gd name="connsiteY0-34" fmla="*/ 2252312 h 2252312"/>
                  <a:gd name="connsiteX1-35" fmla="*/ 1511166 w 7517330"/>
                  <a:gd name="connsiteY1-36" fmla="*/ 1366787 h 2252312"/>
                  <a:gd name="connsiteX2-37" fmla="*/ 5120640 w 7517330"/>
                  <a:gd name="connsiteY2-38" fmla="*/ 0 h 2252312"/>
                  <a:gd name="connsiteX3-39" fmla="*/ 7517330 w 7517330"/>
                  <a:gd name="connsiteY3-40" fmla="*/ 760396 h 2252312"/>
                  <a:gd name="connsiteX0-41" fmla="*/ 0 w 7517330"/>
                  <a:gd name="connsiteY0-42" fmla="*/ 2252312 h 2252312"/>
                  <a:gd name="connsiteX1-43" fmla="*/ 1511166 w 7517330"/>
                  <a:gd name="connsiteY1-44" fmla="*/ 1366787 h 2252312"/>
                  <a:gd name="connsiteX2-45" fmla="*/ 5120640 w 7517330"/>
                  <a:gd name="connsiteY2-46" fmla="*/ 0 h 2252312"/>
                  <a:gd name="connsiteX3-47" fmla="*/ 7517330 w 7517330"/>
                  <a:gd name="connsiteY3-48" fmla="*/ 760396 h 2252312"/>
                  <a:gd name="connsiteX0-49" fmla="*/ 0 w 7449953"/>
                  <a:gd name="connsiteY0-50" fmla="*/ 2252312 h 2252312"/>
                  <a:gd name="connsiteX1-51" fmla="*/ 1443789 w 7449953"/>
                  <a:gd name="connsiteY1-52" fmla="*/ 1366787 h 2252312"/>
                  <a:gd name="connsiteX2-53" fmla="*/ 5053263 w 7449953"/>
                  <a:gd name="connsiteY2-54" fmla="*/ 0 h 2252312"/>
                  <a:gd name="connsiteX3-55" fmla="*/ 7449953 w 7449953"/>
                  <a:gd name="connsiteY3-56" fmla="*/ 760396 h 2252312"/>
                  <a:gd name="connsiteX0-57" fmla="*/ 0 w 7449953"/>
                  <a:gd name="connsiteY0-58" fmla="*/ 2286069 h 2286069"/>
                  <a:gd name="connsiteX1-59" fmla="*/ 1443789 w 7449953"/>
                  <a:gd name="connsiteY1-60" fmla="*/ 1400544 h 2286069"/>
                  <a:gd name="connsiteX2-61" fmla="*/ 5053263 w 7449953"/>
                  <a:gd name="connsiteY2-62" fmla="*/ 33757 h 2286069"/>
                  <a:gd name="connsiteX3-63" fmla="*/ 7449953 w 7449953"/>
                  <a:gd name="connsiteY3-64" fmla="*/ 794153 h 2286069"/>
                  <a:gd name="connsiteX0-65" fmla="*/ 0 w 7449953"/>
                  <a:gd name="connsiteY0-66" fmla="*/ 2276635 h 2276635"/>
                  <a:gd name="connsiteX1-67" fmla="*/ 1443789 w 7449953"/>
                  <a:gd name="connsiteY1-68" fmla="*/ 1391110 h 2276635"/>
                  <a:gd name="connsiteX2-69" fmla="*/ 5005137 w 7449953"/>
                  <a:gd name="connsiteY2-70" fmla="*/ 33948 h 2276635"/>
                  <a:gd name="connsiteX3-71" fmla="*/ 7449953 w 7449953"/>
                  <a:gd name="connsiteY3-72" fmla="*/ 784719 h 2276635"/>
                  <a:gd name="connsiteX0-73" fmla="*/ 0 w 6391174"/>
                  <a:gd name="connsiteY0-74" fmla="*/ 2242736 h 2242736"/>
                  <a:gd name="connsiteX1-75" fmla="*/ 1443789 w 6391174"/>
                  <a:gd name="connsiteY1-76" fmla="*/ 1357211 h 2242736"/>
                  <a:gd name="connsiteX2-77" fmla="*/ 5005137 w 6391174"/>
                  <a:gd name="connsiteY2-78" fmla="*/ 49 h 2242736"/>
                  <a:gd name="connsiteX3-79" fmla="*/ 6391174 w 6391174"/>
                  <a:gd name="connsiteY3-80" fmla="*/ 1405338 h 2242736"/>
                  <a:gd name="connsiteX0-81" fmla="*/ 0 w 6391174"/>
                  <a:gd name="connsiteY0-82" fmla="*/ 2242736 h 2242736"/>
                  <a:gd name="connsiteX1-83" fmla="*/ 1443789 w 6391174"/>
                  <a:gd name="connsiteY1-84" fmla="*/ 1357211 h 2242736"/>
                  <a:gd name="connsiteX2-85" fmla="*/ 5005137 w 6391174"/>
                  <a:gd name="connsiteY2-86" fmla="*/ 49 h 2242736"/>
                  <a:gd name="connsiteX3-87" fmla="*/ 6391174 w 6391174"/>
                  <a:gd name="connsiteY3-88" fmla="*/ 1405338 h 2242736"/>
                  <a:gd name="connsiteX0-89" fmla="*/ 0 w 6391174"/>
                  <a:gd name="connsiteY0-90" fmla="*/ 2243091 h 2243091"/>
                  <a:gd name="connsiteX1-91" fmla="*/ 2531444 w 6391174"/>
                  <a:gd name="connsiteY1-92" fmla="*/ 1270938 h 2243091"/>
                  <a:gd name="connsiteX2-93" fmla="*/ 5005137 w 6391174"/>
                  <a:gd name="connsiteY2-94" fmla="*/ 404 h 2243091"/>
                  <a:gd name="connsiteX3-95" fmla="*/ 6391174 w 6391174"/>
                  <a:gd name="connsiteY3-96" fmla="*/ 1405693 h 2243091"/>
                  <a:gd name="connsiteX0-97" fmla="*/ 0 w 6391174"/>
                  <a:gd name="connsiteY0-98" fmla="*/ 2243007 h 2243007"/>
                  <a:gd name="connsiteX1-99" fmla="*/ 2531444 w 6391174"/>
                  <a:gd name="connsiteY1-100" fmla="*/ 1270854 h 2243007"/>
                  <a:gd name="connsiteX2-101" fmla="*/ 5005137 w 6391174"/>
                  <a:gd name="connsiteY2-102" fmla="*/ 320 h 2243007"/>
                  <a:gd name="connsiteX3-103" fmla="*/ 6391174 w 6391174"/>
                  <a:gd name="connsiteY3-104" fmla="*/ 1405609 h 2243007"/>
                  <a:gd name="connsiteX0-105" fmla="*/ 0 w 6391174"/>
                  <a:gd name="connsiteY0-106" fmla="*/ 2281578 h 2281578"/>
                  <a:gd name="connsiteX1-107" fmla="*/ 2531444 w 6391174"/>
                  <a:gd name="connsiteY1-108" fmla="*/ 1309425 h 2281578"/>
                  <a:gd name="connsiteX2-109" fmla="*/ 4754880 w 6391174"/>
                  <a:gd name="connsiteY2-110" fmla="*/ 390 h 2281578"/>
                  <a:gd name="connsiteX3-111" fmla="*/ 6391174 w 6391174"/>
                  <a:gd name="connsiteY3-112" fmla="*/ 1444180 h 2281578"/>
                  <a:gd name="connsiteX0-113" fmla="*/ 17 w 6391191"/>
                  <a:gd name="connsiteY0-114" fmla="*/ 2281578 h 2281578"/>
                  <a:gd name="connsiteX1-115" fmla="*/ 2531461 w 6391191"/>
                  <a:gd name="connsiteY1-116" fmla="*/ 1309425 h 2281578"/>
                  <a:gd name="connsiteX2-117" fmla="*/ 4754897 w 6391191"/>
                  <a:gd name="connsiteY2-118" fmla="*/ 390 h 2281578"/>
                  <a:gd name="connsiteX3-119" fmla="*/ 6391191 w 6391191"/>
                  <a:gd name="connsiteY3-120" fmla="*/ 1444180 h 2281578"/>
                  <a:gd name="connsiteX0-121" fmla="*/ 19 w 6285315"/>
                  <a:gd name="connsiteY0-122" fmla="*/ 2271953 h 2271953"/>
                  <a:gd name="connsiteX1-123" fmla="*/ 2425585 w 6285315"/>
                  <a:gd name="connsiteY1-124" fmla="*/ 1309425 h 2271953"/>
                  <a:gd name="connsiteX2-125" fmla="*/ 4649021 w 6285315"/>
                  <a:gd name="connsiteY2-126" fmla="*/ 390 h 2271953"/>
                  <a:gd name="connsiteX3-127" fmla="*/ 6285315 w 6285315"/>
                  <a:gd name="connsiteY3-128" fmla="*/ 1444180 h 2271953"/>
                  <a:gd name="connsiteX0-129" fmla="*/ 19 w 6285315"/>
                  <a:gd name="connsiteY0-130" fmla="*/ 2271953 h 2271953"/>
                  <a:gd name="connsiteX1-131" fmla="*/ 2425585 w 6285315"/>
                  <a:gd name="connsiteY1-132" fmla="*/ 1309425 h 2271953"/>
                  <a:gd name="connsiteX2-133" fmla="*/ 4649021 w 6285315"/>
                  <a:gd name="connsiteY2-134" fmla="*/ 390 h 2271953"/>
                  <a:gd name="connsiteX3-135" fmla="*/ 6285315 w 6285315"/>
                  <a:gd name="connsiteY3-136" fmla="*/ 1444180 h 2271953"/>
                  <a:gd name="connsiteX0-137" fmla="*/ 19 w 6285315"/>
                  <a:gd name="connsiteY0-138" fmla="*/ 2282053 h 2282053"/>
                  <a:gd name="connsiteX1-139" fmla="*/ 2425585 w 6285315"/>
                  <a:gd name="connsiteY1-140" fmla="*/ 1319525 h 2282053"/>
                  <a:gd name="connsiteX2-141" fmla="*/ 4649021 w 6285315"/>
                  <a:gd name="connsiteY2-142" fmla="*/ 10490 h 2282053"/>
                  <a:gd name="connsiteX3-143" fmla="*/ 6285315 w 6285315"/>
                  <a:gd name="connsiteY3-144" fmla="*/ 1454280 h 2282053"/>
                  <a:gd name="connsiteX0-145" fmla="*/ 19 w 5753482"/>
                  <a:gd name="connsiteY0-146" fmla="*/ 2319564 h 2319564"/>
                  <a:gd name="connsiteX1-147" fmla="*/ 2425585 w 5753482"/>
                  <a:gd name="connsiteY1-148" fmla="*/ 1357036 h 2319564"/>
                  <a:gd name="connsiteX2-149" fmla="*/ 4649021 w 5753482"/>
                  <a:gd name="connsiteY2-150" fmla="*/ 48001 h 2319564"/>
                  <a:gd name="connsiteX3-151" fmla="*/ 5753482 w 5753482"/>
                  <a:gd name="connsiteY3-152" fmla="*/ 1010528 h 2319564"/>
                  <a:gd name="connsiteX0-153" fmla="*/ 19 w 5753482"/>
                  <a:gd name="connsiteY0-154" fmla="*/ 2277873 h 2277873"/>
                  <a:gd name="connsiteX1-155" fmla="*/ 2425585 w 5753482"/>
                  <a:gd name="connsiteY1-156" fmla="*/ 1315345 h 2277873"/>
                  <a:gd name="connsiteX2-157" fmla="*/ 4649021 w 5753482"/>
                  <a:gd name="connsiteY2-158" fmla="*/ 6310 h 2277873"/>
                  <a:gd name="connsiteX3-159" fmla="*/ 5753482 w 5753482"/>
                  <a:gd name="connsiteY3-160" fmla="*/ 968837 h 2277873"/>
                </a:gdLst>
                <a:ahLst/>
                <a:cxnLst>
                  <a:cxn ang="0">
                    <a:pos x="connsiteX0-1" y="connsiteY0-2"/>
                  </a:cxn>
                  <a:cxn ang="0">
                    <a:pos x="connsiteX1-3" y="connsiteY1-4"/>
                  </a:cxn>
                  <a:cxn ang="0">
                    <a:pos x="connsiteX2-5" y="connsiteY2-6"/>
                  </a:cxn>
                  <a:cxn ang="0">
                    <a:pos x="connsiteX3-7" y="connsiteY3-8"/>
                  </a:cxn>
                </a:cxnLst>
                <a:rect l="l" t="t" r="r" b="b"/>
                <a:pathLst>
                  <a:path w="5753482" h="2277873">
                    <a:moveTo>
                      <a:pt x="19" y="2277873"/>
                    </a:moveTo>
                    <a:cubicBezTo>
                      <a:pt x="-6399" y="1113216"/>
                      <a:pt x="1650751" y="1693939"/>
                      <a:pt x="2425585" y="1315345"/>
                    </a:cubicBezTo>
                    <a:cubicBezTo>
                      <a:pt x="3200419" y="936751"/>
                      <a:pt x="4094372" y="64061"/>
                      <a:pt x="4649021" y="6310"/>
                    </a:cubicBezTo>
                    <a:cubicBezTo>
                      <a:pt x="5203670" y="-51441"/>
                      <a:pt x="5560400" y="288652"/>
                      <a:pt x="5753482" y="968837"/>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Google Shape;3475;p71"/>
              <p:cNvPicPr preferRelativeResize="0"/>
              <p:nvPr/>
            </p:nvPicPr>
            <p:blipFill>
              <a:blip r:embed="rId7"/>
              <a:stretch>
                <a:fillRect/>
              </a:stretch>
            </p:blipFill>
            <p:spPr>
              <a:xfrm rot="4500000">
                <a:off x="4430" y="-3582"/>
                <a:ext cx="2648" cy="10146"/>
              </a:xfrm>
              <a:prstGeom prst="rect">
                <a:avLst/>
              </a:prstGeom>
              <a:noFill/>
              <a:ln>
                <a:noFill/>
              </a:ln>
            </p:spPr>
          </p:pic>
        </p:grpSp>
      </p:grpSp>
      <p:sp>
        <p:nvSpPr>
          <p:cNvPr id="18" name="Rectangle 17"/>
          <p:cNvSpPr/>
          <p:nvPr/>
        </p:nvSpPr>
        <p:spPr>
          <a:xfrm>
            <a:off x="1141879" y="784926"/>
            <a:ext cx="9167698" cy="564893"/>
          </a:xfrm>
          <a:prstGeom prst="rect">
            <a:avLst/>
          </a:prstGeom>
          <a:solidFill>
            <a:srgbClr val="D4E7CC"/>
          </a:solidFill>
          <a:ln>
            <a:solidFill>
              <a:srgbClr val="D7E9CE"/>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SA" sz="2400" b="1" dirty="0" smtClean="0">
                <a:solidFill>
                  <a:schemeClr val="tx2">
                    <a:lumMod val="50000"/>
                    <a:lumOff val="50000"/>
                  </a:schemeClr>
                </a:solidFill>
              </a:rPr>
              <a:t>اكتشفي أنواع الجمل الشرطية في الأحاديث التالية .. بعد القراءة الفعالة ص175-178</a:t>
            </a:r>
            <a:endParaRPr lang="ar-SA" sz="2400" b="1" dirty="0">
              <a:solidFill>
                <a:schemeClr val="tx2">
                  <a:lumMod val="50000"/>
                  <a:lumOff val="50000"/>
                </a:schemeClr>
              </a:solidFill>
            </a:endParaRPr>
          </a:p>
        </p:txBody>
      </p:sp>
      <p:graphicFrame>
        <p:nvGraphicFramePr>
          <p:cNvPr id="8" name="Table 7"/>
          <p:cNvGraphicFramePr>
            <a:graphicFrameLocks noGrp="1"/>
          </p:cNvGraphicFramePr>
          <p:nvPr>
            <p:extLst>
              <p:ext uri="{D42A27DB-BD31-4B8C-83A1-F6EECF244321}">
                <p14:modId xmlns:p14="http://schemas.microsoft.com/office/powerpoint/2010/main" val="2836574224"/>
              </p:ext>
            </p:extLst>
          </p:nvPr>
        </p:nvGraphicFramePr>
        <p:xfrm>
          <a:off x="1075885" y="1536007"/>
          <a:ext cx="9299686" cy="4082835"/>
        </p:xfrm>
        <a:graphic>
          <a:graphicData uri="http://schemas.openxmlformats.org/drawingml/2006/table">
            <a:tbl>
              <a:tblPr rtl="1" firstRow="1" bandRow="1">
                <a:tableStyleId>{8EC20E35-A176-4012-BC5E-935CFFF8708E}</a:tableStyleId>
              </a:tblPr>
              <a:tblGrid>
                <a:gridCol w="6276537">
                  <a:extLst>
                    <a:ext uri="{9D8B030D-6E8A-4147-A177-3AD203B41FA5}">
                      <a16:colId xmlns:a16="http://schemas.microsoft.com/office/drawing/2014/main" val="2070627156"/>
                    </a:ext>
                  </a:extLst>
                </a:gridCol>
                <a:gridCol w="3023149">
                  <a:extLst>
                    <a:ext uri="{9D8B030D-6E8A-4147-A177-3AD203B41FA5}">
                      <a16:colId xmlns:a16="http://schemas.microsoft.com/office/drawing/2014/main" val="1456344098"/>
                    </a:ext>
                  </a:extLst>
                </a:gridCol>
              </a:tblGrid>
              <a:tr h="523699">
                <a:tc>
                  <a:txBody>
                    <a:bodyPr/>
                    <a:lstStyle/>
                    <a:p>
                      <a:pPr algn="ctr" rtl="1"/>
                      <a:r>
                        <a:rPr lang="ar-SA" sz="1800" b="1" dirty="0" smtClean="0">
                          <a:latin typeface="Times New Roman" panose="02020603050405020304" pitchFamily="18" charset="0"/>
                          <a:cs typeface="Times New Roman" panose="02020603050405020304" pitchFamily="18" charset="0"/>
                        </a:rPr>
                        <a:t>الحديث </a:t>
                      </a:r>
                      <a:endParaRPr lang="ar-SA" sz="1800" b="1"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a:tc>
                <a:tc>
                  <a:txBody>
                    <a:bodyPr/>
                    <a:lstStyle/>
                    <a:p>
                      <a:pPr algn="ctr" rtl="1"/>
                      <a:r>
                        <a:rPr lang="ar-SA" sz="1800" b="1" dirty="0" smtClean="0">
                          <a:latin typeface="Times New Roman" panose="02020603050405020304" pitchFamily="18" charset="0"/>
                          <a:cs typeface="Times New Roman" panose="02020603050405020304" pitchFamily="18" charset="0"/>
                        </a:rPr>
                        <a:t>الصيغة </a:t>
                      </a:r>
                      <a:endParaRPr lang="ar-SA" sz="1800" b="1"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219388560"/>
                  </a:ext>
                </a:extLst>
              </a:tr>
              <a:tr h="907376">
                <a:tc>
                  <a:txBody>
                    <a:bodyPr/>
                    <a:lstStyle/>
                    <a:p>
                      <a:pPr algn="ctr" rtl="1"/>
                      <a:r>
                        <a:rPr lang="ar-SA" sz="1800" b="1" dirty="0" smtClean="0">
                          <a:latin typeface="Times New Roman" panose="02020603050405020304" pitchFamily="18" charset="0"/>
                          <a:cs typeface="Times New Roman" panose="02020603050405020304" pitchFamily="18" charset="0"/>
                        </a:rPr>
                        <a:t>من أتى كاهناً فصدقه بما يقول فقد كفر بما انزل على محمد ﷺ</a:t>
                      </a:r>
                      <a:endParaRPr lang="ar-SA" sz="1800" b="1"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a:tc>
                <a:tc>
                  <a:txBody>
                    <a:bodyPr/>
                    <a:lstStyle/>
                    <a:p>
                      <a:pPr algn="ctr" rtl="1"/>
                      <a:endParaRPr lang="ar-SA" sz="1800" b="1"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867352097"/>
                  </a:ext>
                </a:extLst>
              </a:tr>
              <a:tr h="907376">
                <a:tc>
                  <a:txBody>
                    <a:bodyPr/>
                    <a:lstStyle/>
                    <a:p>
                      <a:pPr algn="ctr" rtl="1"/>
                      <a:r>
                        <a:rPr lang="ar-SA" sz="1800" b="1" dirty="0" smtClean="0">
                          <a:latin typeface="Times New Roman" panose="02020603050405020304" pitchFamily="18" charset="0"/>
                          <a:cs typeface="Times New Roman" panose="02020603050405020304" pitchFamily="18" charset="0"/>
                        </a:rPr>
                        <a:t>من سن في الإسلام سنة حسنة كان له أجرها وأجر من عمل بها من بعده لا ينقص ذلك من أجورهم شيئا، ومن سن في الإسلام سنة سيئة كان عليه وزرها ووزر من عمل بها من بعده لا ينقص ذلك من أوزارهم شيئا</a:t>
                      </a:r>
                      <a:endParaRPr lang="ar-SA" sz="1800" b="1"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a:tc>
                <a:tc>
                  <a:txBody>
                    <a:bodyPr/>
                    <a:lstStyle/>
                    <a:p>
                      <a:pPr algn="ctr" rtl="1"/>
                      <a:endParaRPr lang="ar-SA" sz="1800" b="1"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018920782"/>
                  </a:ext>
                </a:extLst>
              </a:tr>
              <a:tr h="907376">
                <a:tc>
                  <a:txBody>
                    <a:bodyPr/>
                    <a:lstStyle/>
                    <a:p>
                      <a:pPr algn="ctr" rtl="1"/>
                      <a:r>
                        <a:rPr lang="ar-SA" sz="1800" b="1" dirty="0" smtClean="0">
                          <a:latin typeface="Times New Roman" panose="02020603050405020304" pitchFamily="18" charset="0"/>
                          <a:cs typeface="Times New Roman" panose="02020603050405020304" pitchFamily="18" charset="0"/>
                        </a:rPr>
                        <a:t>مَنْ نَفَّسَ عَنْ مُؤْمِنٍ كُرْبَةً مِنْ كُرَبِ الدُّنْيَا، نَفَّسَ اللَّهُ عَنْهُ كُرْبَةً مِنْ كُرَبِ يَوْمِ الْقِيَامَةِ، وَمَنْ يَسَّرَ عَلَى مُعْسِرٍ، يَسَّرَ اللَّهُ عَلَيْهِ فِي الدُّنْيَا وَالْآخِرَةِ، وَمَنْ سَتَرَ مُسْلِمًا، سَتَرَهُ اللَّهُ فِي الدُّنْيَا وَالْآخِرَةِ، وَاللَّهُ فِي عَوْنِ الْعَبْدِ مَا كَانَ الْعَبْدُ فِي عَوْنِ أَخِيهِ، وَمَنْ سَلَكَ طَرِيقًا يَلْتَمِسُ فِيهِ عِلْمًا، سَهَّلَ اللَّهُ لَهُ بِهِ طَرِيقًا إِلَى الْجَنَّةِ، وَمَا اجْتَمَعَ قَوْمٌ فِي بَيْتٍ مِنْ بُيُوتِ اللَّهِ، يَتْلُونَ كِتَابَ اللهَّ، </a:t>
                      </a:r>
                      <a:r>
                        <a:rPr lang="ar-SA" sz="1800" b="1" dirty="0" err="1" smtClean="0">
                          <a:latin typeface="Times New Roman" panose="02020603050405020304" pitchFamily="18" charset="0"/>
                          <a:cs typeface="Times New Roman" panose="02020603050405020304" pitchFamily="18" charset="0"/>
                        </a:rPr>
                        <a:t>وَيَتَدَارَسُونَهُ</a:t>
                      </a:r>
                      <a:r>
                        <a:rPr lang="ar-SA" sz="1800" b="1" dirty="0" smtClean="0">
                          <a:latin typeface="Times New Roman" panose="02020603050405020304" pitchFamily="18" charset="0"/>
                          <a:cs typeface="Times New Roman" panose="02020603050405020304" pitchFamily="18" charset="0"/>
                        </a:rPr>
                        <a:t> بَيْنَهُمْ، إِلَّا نَزَلَتْ عَلَيْهِمِ السَّكِينَةُ، وَغَشِيَتْهُمُ الرَّحْمَةُ وَحَفَّتْهُمُ الْمَلَائِكَةُ، وَذَكَرَهُمُ اللَّهُ فِيمَنْ عِنْدَهُ، وَمَنْ بَطَّأَ بِهِ عَمَلُهُ، لَمْ يُسْرِعْ بِهِ نَسَبُهُ</a:t>
                      </a:r>
                      <a:endParaRPr lang="ar-SA" sz="1800" b="1"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a:tc>
                <a:tc>
                  <a:txBody>
                    <a:bodyPr/>
                    <a:lstStyle/>
                    <a:p>
                      <a:pPr algn="ctr" rtl="1"/>
                      <a:endParaRPr lang="ar-SA" sz="1800" b="1"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781646498"/>
                  </a:ext>
                </a:extLst>
              </a:tr>
            </a:tbl>
          </a:graphicData>
        </a:graphic>
      </p:graphicFrame>
      <p:graphicFrame>
        <p:nvGraphicFramePr>
          <p:cNvPr id="19" name="Table 18"/>
          <p:cNvGraphicFramePr>
            <a:graphicFrameLocks noGrp="1"/>
          </p:cNvGraphicFramePr>
          <p:nvPr>
            <p:extLst>
              <p:ext uri="{D42A27DB-BD31-4B8C-83A1-F6EECF244321}">
                <p14:modId xmlns:p14="http://schemas.microsoft.com/office/powerpoint/2010/main" val="515247314"/>
              </p:ext>
            </p:extLst>
          </p:nvPr>
        </p:nvGraphicFramePr>
        <p:xfrm>
          <a:off x="1088327" y="1561003"/>
          <a:ext cx="9299686" cy="4082835"/>
        </p:xfrm>
        <a:graphic>
          <a:graphicData uri="http://schemas.openxmlformats.org/drawingml/2006/table">
            <a:tbl>
              <a:tblPr rtl="1" firstRow="1" bandRow="1">
                <a:tableStyleId>{8EC20E35-A176-4012-BC5E-935CFFF8708E}</a:tableStyleId>
              </a:tblPr>
              <a:tblGrid>
                <a:gridCol w="6276537">
                  <a:extLst>
                    <a:ext uri="{9D8B030D-6E8A-4147-A177-3AD203B41FA5}">
                      <a16:colId xmlns:a16="http://schemas.microsoft.com/office/drawing/2014/main" val="2070627156"/>
                    </a:ext>
                  </a:extLst>
                </a:gridCol>
                <a:gridCol w="3023149">
                  <a:extLst>
                    <a:ext uri="{9D8B030D-6E8A-4147-A177-3AD203B41FA5}">
                      <a16:colId xmlns:a16="http://schemas.microsoft.com/office/drawing/2014/main" val="1456344098"/>
                    </a:ext>
                  </a:extLst>
                </a:gridCol>
              </a:tblGrid>
              <a:tr h="523699">
                <a:tc>
                  <a:txBody>
                    <a:bodyPr/>
                    <a:lstStyle/>
                    <a:p>
                      <a:pPr algn="ctr" rtl="1"/>
                      <a:r>
                        <a:rPr lang="ar-SA" sz="1800" b="1" dirty="0" smtClean="0">
                          <a:latin typeface="Times New Roman" panose="02020603050405020304" pitchFamily="18" charset="0"/>
                          <a:cs typeface="Times New Roman" panose="02020603050405020304" pitchFamily="18" charset="0"/>
                        </a:rPr>
                        <a:t>الحديث </a:t>
                      </a:r>
                      <a:endParaRPr lang="ar-SA" sz="1800" b="1"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a:tc>
                <a:tc>
                  <a:txBody>
                    <a:bodyPr/>
                    <a:lstStyle/>
                    <a:p>
                      <a:pPr algn="ctr" rtl="1"/>
                      <a:r>
                        <a:rPr lang="ar-SA" sz="1800" b="1" dirty="0" smtClean="0">
                          <a:latin typeface="Times New Roman" panose="02020603050405020304" pitchFamily="18" charset="0"/>
                          <a:cs typeface="Times New Roman" panose="02020603050405020304" pitchFamily="18" charset="0"/>
                        </a:rPr>
                        <a:t>الصيغة </a:t>
                      </a:r>
                      <a:endParaRPr lang="ar-SA" sz="1800" b="1"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219388560"/>
                  </a:ext>
                </a:extLst>
              </a:tr>
              <a:tr h="907376">
                <a:tc>
                  <a:txBody>
                    <a:bodyPr/>
                    <a:lstStyle/>
                    <a:p>
                      <a:pPr algn="ctr" rtl="1"/>
                      <a:r>
                        <a:rPr lang="ar-SA" sz="1800" b="1" dirty="0" smtClean="0">
                          <a:latin typeface="Times New Roman" panose="02020603050405020304" pitchFamily="18" charset="0"/>
                          <a:cs typeface="Times New Roman" panose="02020603050405020304" pitchFamily="18" charset="0"/>
                        </a:rPr>
                        <a:t>من أتى كاهناً فصدقه بما يقول فقد كفر بما انزل على محمد ﷺ</a:t>
                      </a:r>
                      <a:endParaRPr lang="ar-SA" sz="1800" b="1"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a:tc>
                <a:tc>
                  <a:txBody>
                    <a:bodyPr/>
                    <a:lstStyle/>
                    <a:p>
                      <a:pPr algn="ctr" rtl="1"/>
                      <a:r>
                        <a:rPr lang="ar-SA" sz="1800" b="1" dirty="0" smtClean="0">
                          <a:solidFill>
                            <a:schemeClr val="tx1">
                              <a:lumMod val="95000"/>
                              <a:lumOff val="5000"/>
                            </a:schemeClr>
                          </a:solidFill>
                          <a:latin typeface="Times New Roman" panose="02020603050405020304" pitchFamily="18" charset="0"/>
                          <a:cs typeface="Times New Roman" panose="02020603050405020304" pitchFamily="18" charset="0"/>
                        </a:rPr>
                        <a:t>جملة </a:t>
                      </a:r>
                      <a:r>
                        <a:rPr lang="en-US" sz="1800" b="1" dirty="0" smtClean="0">
                          <a:solidFill>
                            <a:schemeClr val="tx1">
                              <a:lumMod val="95000"/>
                              <a:lumOff val="5000"/>
                            </a:schemeClr>
                          </a:solidFill>
                          <a:latin typeface="Times New Roman" panose="02020603050405020304" pitchFamily="18" charset="0"/>
                          <a:cs typeface="Times New Roman" panose="02020603050405020304" pitchFamily="18" charset="0"/>
                        </a:rPr>
                        <a:t>if </a:t>
                      </a:r>
                      <a:r>
                        <a:rPr lang="ar-SA" sz="1800" b="1" dirty="0" smtClean="0">
                          <a:solidFill>
                            <a:schemeClr val="tx1">
                              <a:lumMod val="95000"/>
                              <a:lumOff val="5000"/>
                            </a:schemeClr>
                          </a:solidFill>
                          <a:latin typeface="Times New Roman" panose="02020603050405020304" pitchFamily="18" charset="0"/>
                          <a:cs typeface="Times New Roman" panose="02020603050405020304" pitchFamily="18" charset="0"/>
                        </a:rPr>
                        <a:t> الشرطية البسيطة </a:t>
                      </a:r>
                      <a:endParaRPr lang="ar-SA" sz="1800" b="1"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867352097"/>
                  </a:ext>
                </a:extLst>
              </a:tr>
              <a:tr h="907376">
                <a:tc>
                  <a:txBody>
                    <a:bodyPr/>
                    <a:lstStyle/>
                    <a:p>
                      <a:pPr algn="ctr" rtl="1"/>
                      <a:r>
                        <a:rPr lang="ar-SA" sz="1800" b="1" dirty="0" smtClean="0">
                          <a:latin typeface="Times New Roman" panose="02020603050405020304" pitchFamily="18" charset="0"/>
                          <a:cs typeface="Times New Roman" panose="02020603050405020304" pitchFamily="18" charset="0"/>
                        </a:rPr>
                        <a:t>من سن في الإسلام سنة حسنة كان له أجرها وأجر من عمل بها من بعده لا ينقص ذلك من أجورهم شيئا، ومن سن في الإسلام سنة سيئة كان عليه وزرها ووزر من عمل بها من بعده لا ينقص ذلك من أوزارهم شيئا</a:t>
                      </a:r>
                      <a:endParaRPr lang="ar-SA" sz="1800" b="1"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a:tc>
                <a:tc>
                  <a:txBody>
                    <a:bodyPr/>
                    <a:lstStyle/>
                    <a:p>
                      <a:pPr algn="ctr" rtl="1"/>
                      <a:r>
                        <a:rPr lang="ar-SA" sz="1800" b="1" dirty="0" smtClean="0">
                          <a:solidFill>
                            <a:schemeClr val="tx1">
                              <a:lumMod val="95000"/>
                              <a:lumOff val="5000"/>
                            </a:schemeClr>
                          </a:solidFill>
                          <a:latin typeface="Times New Roman" panose="02020603050405020304" pitchFamily="18" charset="0"/>
                          <a:cs typeface="Times New Roman" panose="02020603050405020304" pitchFamily="18" charset="0"/>
                        </a:rPr>
                        <a:t>جملة</a:t>
                      </a:r>
                      <a:r>
                        <a:rPr lang="ar-SA" sz="1800" b="1" baseline="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1800" b="1" baseline="0" dirty="0" smtClean="0">
                          <a:solidFill>
                            <a:schemeClr val="tx1">
                              <a:lumMod val="95000"/>
                              <a:lumOff val="5000"/>
                            </a:schemeClr>
                          </a:solidFill>
                          <a:latin typeface="Times New Roman" panose="02020603050405020304" pitchFamily="18" charset="0"/>
                          <a:cs typeface="Times New Roman" panose="02020603050405020304" pitchFamily="18" charset="0"/>
                        </a:rPr>
                        <a:t>if … else </a:t>
                      </a:r>
                      <a:r>
                        <a:rPr lang="ar-SA" sz="1800" b="1" baseline="0" dirty="0" smtClean="0">
                          <a:solidFill>
                            <a:schemeClr val="tx1">
                              <a:lumMod val="95000"/>
                              <a:lumOff val="5000"/>
                            </a:schemeClr>
                          </a:solidFill>
                          <a:latin typeface="Times New Roman" panose="02020603050405020304" pitchFamily="18" charset="0"/>
                          <a:cs typeface="Times New Roman" panose="02020603050405020304" pitchFamily="18" charset="0"/>
                        </a:rPr>
                        <a:t> الشرطية </a:t>
                      </a:r>
                      <a:endParaRPr lang="ar-SA" sz="1800" b="1"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018920782"/>
                  </a:ext>
                </a:extLst>
              </a:tr>
              <a:tr h="907376">
                <a:tc>
                  <a:txBody>
                    <a:bodyPr/>
                    <a:lstStyle/>
                    <a:p>
                      <a:pPr algn="ctr" rtl="1"/>
                      <a:r>
                        <a:rPr lang="ar-SA" sz="1800" b="1" dirty="0" smtClean="0">
                          <a:latin typeface="Times New Roman" panose="02020603050405020304" pitchFamily="18" charset="0"/>
                          <a:cs typeface="Times New Roman" panose="02020603050405020304" pitchFamily="18" charset="0"/>
                        </a:rPr>
                        <a:t>مَنْ نَفَّسَ عَنْ مُؤْمِنٍ كُرْبَةً مِنْ كُرَبِ الدُّنْيَا، نَفَّسَ اللَّهُ عَنْهُ كُرْبَةً مِنْ كُرَبِ يَوْمِ الْقِيَامَةِ، وَمَنْ يَسَّرَ عَلَى مُعْسِرٍ، يَسَّرَ اللَّهُ عَلَيْهِ فِي الدُّنْيَا وَالْآخِرَةِ، وَمَنْ سَتَرَ مُسْلِمًا، سَتَرَهُ اللَّهُ فِي الدُّنْيَا وَالْآخِرَةِ، وَاللَّهُ فِي عَوْنِ الْعَبْدِ مَا كَانَ الْعَبْدُ فِي عَوْنِ أَخِيهِ، وَمَنْ سَلَكَ طَرِيقًا يَلْتَمِسُ فِيهِ عِلْمًا، سَهَّلَ اللَّهُ لَهُ بِهِ طَرِيقًا إِلَى الْجَنَّةِ، وَمَا اجْتَمَعَ قَوْمٌ فِي بَيْتٍ مِنْ بُيُوتِ اللَّهِ، يَتْلُونَ كِتَابَ اللهَّ، وَ </a:t>
                      </a:r>
                      <a:r>
                        <a:rPr lang="ar-SA" sz="1800" b="1" dirty="0" err="1" smtClean="0">
                          <a:latin typeface="Times New Roman" panose="02020603050405020304" pitchFamily="18" charset="0"/>
                          <a:cs typeface="Times New Roman" panose="02020603050405020304" pitchFamily="18" charset="0"/>
                        </a:rPr>
                        <a:t>يَتَدَارَسُونَهُ</a:t>
                      </a:r>
                      <a:r>
                        <a:rPr lang="ar-SA" sz="1800" b="1" dirty="0" smtClean="0">
                          <a:latin typeface="Times New Roman" panose="02020603050405020304" pitchFamily="18" charset="0"/>
                          <a:cs typeface="Times New Roman" panose="02020603050405020304" pitchFamily="18" charset="0"/>
                        </a:rPr>
                        <a:t> بَيْنَهُمْ، إِلَّا نَزَلَتْ عَلَيْهِمِ السَّكِينَةُ، وَغَشِيَتْهُمُ الرَّحْمَةُ وَحَفَّتْهُمُ الْمَلَائِكَةُ، وَذَكَرَهُمُ اللَّهُ فِيمَنْ عِنْدَهُ، وَمَنْ بَطَّأَ بِهِ عَمَلُهُ، لَمْ يُسْرِعْ بِهِ نَسَبُهُ</a:t>
                      </a:r>
                      <a:endParaRPr lang="ar-SA" sz="1800" b="1"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a:tc>
                <a:tc>
                  <a:txBody>
                    <a:bodyPr/>
                    <a:lstStyle/>
                    <a:p>
                      <a:pPr algn="ctr" rtl="1"/>
                      <a:r>
                        <a:rPr lang="ar-SA" sz="1800" b="1" dirty="0" smtClean="0">
                          <a:solidFill>
                            <a:schemeClr val="tx1">
                              <a:lumMod val="95000"/>
                              <a:lumOff val="5000"/>
                            </a:schemeClr>
                          </a:solidFill>
                          <a:latin typeface="Times New Roman" panose="02020603050405020304" pitchFamily="18" charset="0"/>
                          <a:cs typeface="Times New Roman" panose="02020603050405020304" pitchFamily="18" charset="0"/>
                        </a:rPr>
                        <a:t>جملة </a:t>
                      </a:r>
                      <a:r>
                        <a:rPr lang="en-US" sz="1800" b="1" dirty="0" smtClean="0">
                          <a:solidFill>
                            <a:schemeClr val="tx1">
                              <a:lumMod val="95000"/>
                              <a:lumOff val="5000"/>
                            </a:schemeClr>
                          </a:solidFill>
                          <a:latin typeface="Times New Roman" panose="02020603050405020304" pitchFamily="18" charset="0"/>
                          <a:cs typeface="Times New Roman" panose="02020603050405020304" pitchFamily="18" charset="0"/>
                        </a:rPr>
                        <a:t>if</a:t>
                      </a:r>
                      <a:r>
                        <a:rPr lang="en-US" sz="1800" b="1" baseline="0" dirty="0" smtClean="0">
                          <a:solidFill>
                            <a:schemeClr val="tx1">
                              <a:lumMod val="95000"/>
                              <a:lumOff val="5000"/>
                            </a:schemeClr>
                          </a:solidFill>
                          <a:latin typeface="Times New Roman" panose="02020603050405020304" pitchFamily="18" charset="0"/>
                          <a:cs typeface="Times New Roman" panose="02020603050405020304" pitchFamily="18" charset="0"/>
                        </a:rPr>
                        <a:t> … </a:t>
                      </a:r>
                      <a:r>
                        <a:rPr lang="en-US" sz="1800" b="1" baseline="0" dirty="0" err="1" smtClean="0">
                          <a:solidFill>
                            <a:schemeClr val="tx1">
                              <a:lumMod val="95000"/>
                              <a:lumOff val="5000"/>
                            </a:schemeClr>
                          </a:solidFill>
                          <a:latin typeface="Times New Roman" panose="02020603050405020304" pitchFamily="18" charset="0"/>
                          <a:cs typeface="Times New Roman" panose="02020603050405020304" pitchFamily="18" charset="0"/>
                        </a:rPr>
                        <a:t>elif</a:t>
                      </a:r>
                      <a:endParaRPr lang="ar-SA" sz="1800" b="1"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781646498"/>
                  </a:ext>
                </a:extLst>
              </a:tr>
            </a:tbl>
          </a:graphicData>
        </a:graphic>
      </p:graphicFrame>
    </p:spTree>
    <p:custDataLst>
      <p:tags r:id="rId1"/>
    </p:custDataLst>
    <p:extLst>
      <p:ext uri="{BB962C8B-B14F-4D97-AF65-F5344CB8AC3E}">
        <p14:creationId xmlns:p14="http://schemas.microsoft.com/office/powerpoint/2010/main" val="6419571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1832326" y="-3285205"/>
            <a:ext cx="16624300" cy="12279630"/>
            <a:chOff x="-2389" y="-5397"/>
            <a:chExt cx="26180" cy="19338"/>
          </a:xfrm>
        </p:grpSpPr>
        <p:grpSp>
          <p:nvGrpSpPr>
            <p:cNvPr id="11" name="组合 10"/>
            <p:cNvGrpSpPr/>
            <p:nvPr/>
          </p:nvGrpSpPr>
          <p:grpSpPr>
            <a:xfrm>
              <a:off x="-2389" y="-5397"/>
              <a:ext cx="26180" cy="19339"/>
              <a:chOff x="-2389" y="-5397"/>
              <a:chExt cx="26180" cy="19339"/>
            </a:xfrm>
          </p:grpSpPr>
          <p:pic>
            <p:nvPicPr>
              <p:cNvPr id="61" name="Google Shape;3471;p71"/>
              <p:cNvPicPr preferRelativeResize="0"/>
              <p:nvPr/>
            </p:nvPicPr>
            <p:blipFill>
              <a:blip r:embed="rId5"/>
              <a:stretch>
                <a:fillRect/>
              </a:stretch>
            </p:blipFill>
            <p:spPr>
              <a:xfrm rot="360000" flipV="1">
                <a:off x="657" y="-5013"/>
                <a:ext cx="9414" cy="7566"/>
              </a:xfrm>
              <a:prstGeom prst="rect">
                <a:avLst/>
              </a:prstGeom>
              <a:noFill/>
              <a:ln>
                <a:noFill/>
              </a:ln>
            </p:spPr>
          </p:pic>
          <p:pic>
            <p:nvPicPr>
              <p:cNvPr id="68" name="Google Shape;3480;p71"/>
              <p:cNvPicPr preferRelativeResize="0"/>
              <p:nvPr/>
            </p:nvPicPr>
            <p:blipFill>
              <a:blip r:embed="rId6"/>
              <a:stretch>
                <a:fillRect/>
              </a:stretch>
            </p:blipFill>
            <p:spPr>
              <a:xfrm rot="20443258" flipV="1">
                <a:off x="11978" y="5730"/>
                <a:ext cx="11813" cy="8212"/>
              </a:xfrm>
              <a:prstGeom prst="rect">
                <a:avLst/>
              </a:prstGeom>
              <a:noFill/>
              <a:ln>
                <a:noFill/>
              </a:ln>
            </p:spPr>
          </p:pic>
          <p:pic>
            <p:nvPicPr>
              <p:cNvPr id="3473" name="Google Shape;3473;p71"/>
              <p:cNvPicPr preferRelativeResize="0"/>
              <p:nvPr/>
            </p:nvPicPr>
            <p:blipFill>
              <a:blip r:embed="rId7"/>
              <a:stretch>
                <a:fillRect/>
              </a:stretch>
            </p:blipFill>
            <p:spPr>
              <a:xfrm>
                <a:off x="-2389" y="5202"/>
                <a:ext cx="6394" cy="8097"/>
              </a:xfrm>
              <a:prstGeom prst="rect">
                <a:avLst/>
              </a:prstGeom>
              <a:noFill/>
              <a:ln>
                <a:noFill/>
              </a:ln>
            </p:spPr>
          </p:pic>
          <p:pic>
            <p:nvPicPr>
              <p:cNvPr id="3477" name="Google Shape;3477;p71"/>
              <p:cNvPicPr preferRelativeResize="0"/>
              <p:nvPr/>
            </p:nvPicPr>
            <p:blipFill>
              <a:blip r:embed="rId8"/>
              <a:stretch>
                <a:fillRect/>
              </a:stretch>
            </p:blipFill>
            <p:spPr>
              <a:xfrm>
                <a:off x="16040" y="-5397"/>
                <a:ext cx="3689" cy="9407"/>
              </a:xfrm>
              <a:prstGeom prst="rect">
                <a:avLst/>
              </a:prstGeom>
              <a:noFill/>
              <a:ln>
                <a:noFill/>
              </a:ln>
            </p:spPr>
          </p:pic>
        </p:grpSp>
        <p:sp>
          <p:nvSpPr>
            <p:cNvPr id="2" name="圆角矩形 1"/>
            <p:cNvSpPr/>
            <p:nvPr/>
          </p:nvSpPr>
          <p:spPr>
            <a:xfrm>
              <a:off x="963" y="963"/>
              <a:ext cx="17275" cy="8874"/>
            </a:xfrm>
            <a:prstGeom prst="roundRect">
              <a:avLst/>
            </a:prstGeom>
            <a:solidFill>
              <a:schemeClr val="bg1"/>
            </a:solidFill>
            <a:ln>
              <a:noFill/>
            </a:ln>
            <a:effectLst>
              <a:outerShdw blurRad="11684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p:cNvGrpSpPr/>
            <p:nvPr/>
          </p:nvGrpSpPr>
          <p:grpSpPr>
            <a:xfrm>
              <a:off x="10677" y="7337"/>
              <a:ext cx="8496" cy="3744"/>
              <a:chOff x="10677" y="7337"/>
              <a:chExt cx="8496" cy="3744"/>
            </a:xfrm>
          </p:grpSpPr>
          <p:sp>
            <p:nvSpPr>
              <p:cNvPr id="3" name="任意多边形 2"/>
              <p:cNvSpPr/>
              <p:nvPr/>
            </p:nvSpPr>
            <p:spPr>
              <a:xfrm rot="11076794" flipV="1">
                <a:off x="12811" y="7337"/>
                <a:ext cx="6362" cy="3744"/>
              </a:xfrm>
              <a:custGeom>
                <a:avLst/>
                <a:gdLst>
                  <a:gd name="connsiteX0" fmla="*/ 914344 w 3556001"/>
                  <a:gd name="connsiteY0" fmla="*/ 1091 h 2346051"/>
                  <a:gd name="connsiteX1" fmla="*/ 2430863 w 3556001"/>
                  <a:gd name="connsiteY1" fmla="*/ 596106 h 2346051"/>
                  <a:gd name="connsiteX2" fmla="*/ 3438830 w 3556001"/>
                  <a:gd name="connsiteY2" fmla="*/ 2307077 h 2346051"/>
                  <a:gd name="connsiteX3" fmla="*/ 3401736 w 3556001"/>
                  <a:gd name="connsiteY3" fmla="*/ 2346051 h 2346051"/>
                  <a:gd name="connsiteX4" fmla="*/ 0 w 3556001"/>
                  <a:gd name="connsiteY4" fmla="*/ 2346051 h 2346051"/>
                  <a:gd name="connsiteX5" fmla="*/ 0 w 3556001"/>
                  <a:gd name="connsiteY5" fmla="*/ 199042 h 2346051"/>
                  <a:gd name="connsiteX6" fmla="*/ 98382 w 3556001"/>
                  <a:gd name="connsiteY6" fmla="*/ 151316 h 2346051"/>
                  <a:gd name="connsiteX7" fmla="*/ 914344 w 3556001"/>
                  <a:gd name="connsiteY7" fmla="*/ 1091 h 2346051"/>
                  <a:gd name="connsiteX0-1" fmla="*/ 914344 w 3560405"/>
                  <a:gd name="connsiteY0-2" fmla="*/ 1091 h 2346051"/>
                  <a:gd name="connsiteX1-3" fmla="*/ 2469465 w 3560405"/>
                  <a:gd name="connsiteY1-4" fmla="*/ 728614 h 2346051"/>
                  <a:gd name="connsiteX2-5" fmla="*/ 3438830 w 3560405"/>
                  <a:gd name="connsiteY2-6" fmla="*/ 2307077 h 2346051"/>
                  <a:gd name="connsiteX3-7" fmla="*/ 3401736 w 3560405"/>
                  <a:gd name="connsiteY3-8" fmla="*/ 2346051 h 2346051"/>
                  <a:gd name="connsiteX4-9" fmla="*/ 0 w 3560405"/>
                  <a:gd name="connsiteY4-10" fmla="*/ 2346051 h 2346051"/>
                  <a:gd name="connsiteX5-11" fmla="*/ 0 w 3560405"/>
                  <a:gd name="connsiteY5-12" fmla="*/ 199042 h 2346051"/>
                  <a:gd name="connsiteX6-13" fmla="*/ 98382 w 3560405"/>
                  <a:gd name="connsiteY6-14" fmla="*/ 151316 h 2346051"/>
                  <a:gd name="connsiteX7-15" fmla="*/ 914344 w 3560405"/>
                  <a:gd name="connsiteY7-16" fmla="*/ 1091 h 2346051"/>
                  <a:gd name="connsiteX0-17" fmla="*/ 914344 w 3401736"/>
                  <a:gd name="connsiteY0-18" fmla="*/ 1091 h 2346051"/>
                  <a:gd name="connsiteX1-19" fmla="*/ 2469465 w 3401736"/>
                  <a:gd name="connsiteY1-20" fmla="*/ 728614 h 2346051"/>
                  <a:gd name="connsiteX2-21" fmla="*/ 3013784 w 3401736"/>
                  <a:gd name="connsiteY2-22" fmla="*/ 1847630 h 2346051"/>
                  <a:gd name="connsiteX3-23" fmla="*/ 3401736 w 3401736"/>
                  <a:gd name="connsiteY3-24" fmla="*/ 2346051 h 2346051"/>
                  <a:gd name="connsiteX4-25" fmla="*/ 0 w 3401736"/>
                  <a:gd name="connsiteY4-26" fmla="*/ 2346051 h 2346051"/>
                  <a:gd name="connsiteX5-27" fmla="*/ 0 w 3401736"/>
                  <a:gd name="connsiteY5-28" fmla="*/ 199042 h 2346051"/>
                  <a:gd name="connsiteX6-29" fmla="*/ 98382 w 3401736"/>
                  <a:gd name="connsiteY6-30" fmla="*/ 151316 h 2346051"/>
                  <a:gd name="connsiteX7-31" fmla="*/ 914344 w 3401736"/>
                  <a:gd name="connsiteY7-32" fmla="*/ 1091 h 2346051"/>
                  <a:gd name="connsiteX0-33" fmla="*/ 914344 w 3143791"/>
                  <a:gd name="connsiteY0-34" fmla="*/ 1091 h 2346051"/>
                  <a:gd name="connsiteX1-35" fmla="*/ 2469465 w 3143791"/>
                  <a:gd name="connsiteY1-36" fmla="*/ 728614 h 2346051"/>
                  <a:gd name="connsiteX2-37" fmla="*/ 3013784 w 3143791"/>
                  <a:gd name="connsiteY2-38" fmla="*/ 1847630 h 2346051"/>
                  <a:gd name="connsiteX3-39" fmla="*/ 0 w 3143791"/>
                  <a:gd name="connsiteY3-40" fmla="*/ 2346051 h 2346051"/>
                  <a:gd name="connsiteX4-41" fmla="*/ 0 w 3143791"/>
                  <a:gd name="connsiteY4-42" fmla="*/ 199042 h 2346051"/>
                  <a:gd name="connsiteX5-43" fmla="*/ 98382 w 3143791"/>
                  <a:gd name="connsiteY5-44" fmla="*/ 151316 h 2346051"/>
                  <a:gd name="connsiteX6-45" fmla="*/ 914344 w 3143791"/>
                  <a:gd name="connsiteY6-46" fmla="*/ 1091 h 2346051"/>
                  <a:gd name="connsiteX0-47" fmla="*/ 0 w 3143791"/>
                  <a:gd name="connsiteY0-48" fmla="*/ 2346051 h 2405814"/>
                  <a:gd name="connsiteX1-49" fmla="*/ 0 w 3143791"/>
                  <a:gd name="connsiteY1-50" fmla="*/ 199042 h 2405814"/>
                  <a:gd name="connsiteX2-51" fmla="*/ 98382 w 3143791"/>
                  <a:gd name="connsiteY2-52" fmla="*/ 151316 h 2405814"/>
                  <a:gd name="connsiteX3-53" fmla="*/ 914344 w 3143791"/>
                  <a:gd name="connsiteY3-54" fmla="*/ 1091 h 2405814"/>
                  <a:gd name="connsiteX4-55" fmla="*/ 2469465 w 3143791"/>
                  <a:gd name="connsiteY4-56" fmla="*/ 728614 h 2405814"/>
                  <a:gd name="connsiteX5-57" fmla="*/ 3013784 w 3143791"/>
                  <a:gd name="connsiteY5-58" fmla="*/ 1847630 h 2405814"/>
                  <a:gd name="connsiteX6-59" fmla="*/ 57948 w 3143791"/>
                  <a:gd name="connsiteY6-60" fmla="*/ 2405814 h 2405814"/>
                  <a:gd name="connsiteX0-61" fmla="*/ 0 w 3143791"/>
                  <a:gd name="connsiteY0-62" fmla="*/ 2346051 h 2346051"/>
                  <a:gd name="connsiteX1-63" fmla="*/ 0 w 3143791"/>
                  <a:gd name="connsiteY1-64" fmla="*/ 199042 h 2346051"/>
                  <a:gd name="connsiteX2-65" fmla="*/ 98382 w 3143791"/>
                  <a:gd name="connsiteY2-66" fmla="*/ 151316 h 2346051"/>
                  <a:gd name="connsiteX3-67" fmla="*/ 914344 w 3143791"/>
                  <a:gd name="connsiteY3-68" fmla="*/ 1091 h 2346051"/>
                  <a:gd name="connsiteX4-69" fmla="*/ 2469465 w 3143791"/>
                  <a:gd name="connsiteY4-70" fmla="*/ 728614 h 2346051"/>
                  <a:gd name="connsiteX5-71" fmla="*/ 3013784 w 3143791"/>
                  <a:gd name="connsiteY5-72" fmla="*/ 1847630 h 2346051"/>
                  <a:gd name="connsiteX6-73" fmla="*/ 2212347 w 3143791"/>
                  <a:gd name="connsiteY6-74" fmla="*/ 2046590 h 2346051"/>
                  <a:gd name="connsiteX0-75" fmla="*/ 0 w 3180028"/>
                  <a:gd name="connsiteY0-76" fmla="*/ 538753 h 2046590"/>
                  <a:gd name="connsiteX1-77" fmla="*/ 36237 w 3180028"/>
                  <a:gd name="connsiteY1-78" fmla="*/ 199042 h 2046590"/>
                  <a:gd name="connsiteX2-79" fmla="*/ 134619 w 3180028"/>
                  <a:gd name="connsiteY2-80" fmla="*/ 151316 h 2046590"/>
                  <a:gd name="connsiteX3-81" fmla="*/ 950581 w 3180028"/>
                  <a:gd name="connsiteY3-82" fmla="*/ 1091 h 2046590"/>
                  <a:gd name="connsiteX4-83" fmla="*/ 2505702 w 3180028"/>
                  <a:gd name="connsiteY4-84" fmla="*/ 728614 h 2046590"/>
                  <a:gd name="connsiteX5-85" fmla="*/ 3050021 w 3180028"/>
                  <a:gd name="connsiteY5-86" fmla="*/ 1847630 h 2046590"/>
                  <a:gd name="connsiteX6-87" fmla="*/ 2248584 w 3180028"/>
                  <a:gd name="connsiteY6-88" fmla="*/ 2046590 h 2046590"/>
                  <a:gd name="connsiteX0-89" fmla="*/ 0 w 3180028"/>
                  <a:gd name="connsiteY0-90" fmla="*/ 538753 h 2046590"/>
                  <a:gd name="connsiteX1-91" fmla="*/ 134619 w 3180028"/>
                  <a:gd name="connsiteY1-92" fmla="*/ 151316 h 2046590"/>
                  <a:gd name="connsiteX2-93" fmla="*/ 950581 w 3180028"/>
                  <a:gd name="connsiteY2-94" fmla="*/ 1091 h 2046590"/>
                  <a:gd name="connsiteX3-95" fmla="*/ 2505702 w 3180028"/>
                  <a:gd name="connsiteY3-96" fmla="*/ 728614 h 2046590"/>
                  <a:gd name="connsiteX4-97" fmla="*/ 3050021 w 3180028"/>
                  <a:gd name="connsiteY4-98" fmla="*/ 1847630 h 2046590"/>
                  <a:gd name="connsiteX5-99" fmla="*/ 2248584 w 3180028"/>
                  <a:gd name="connsiteY5-100" fmla="*/ 2046590 h 2046590"/>
                  <a:gd name="connsiteX0-101" fmla="*/ 0 w 3045409"/>
                  <a:gd name="connsiteY0-102" fmla="*/ 151316 h 2046590"/>
                  <a:gd name="connsiteX1-103" fmla="*/ 815962 w 3045409"/>
                  <a:gd name="connsiteY1-104" fmla="*/ 1091 h 2046590"/>
                  <a:gd name="connsiteX2-105" fmla="*/ 2371083 w 3045409"/>
                  <a:gd name="connsiteY2-106" fmla="*/ 728614 h 2046590"/>
                  <a:gd name="connsiteX3-107" fmla="*/ 2915402 w 3045409"/>
                  <a:gd name="connsiteY3-108" fmla="*/ 1847630 h 2046590"/>
                  <a:gd name="connsiteX4-109" fmla="*/ 2113965 w 3045409"/>
                  <a:gd name="connsiteY4-110" fmla="*/ 2046590 h 2046590"/>
                  <a:gd name="connsiteX0-111" fmla="*/ 0 w 3045409"/>
                  <a:gd name="connsiteY0-112" fmla="*/ 151316 h 1847630"/>
                  <a:gd name="connsiteX1-113" fmla="*/ 815962 w 3045409"/>
                  <a:gd name="connsiteY1-114" fmla="*/ 1091 h 1847630"/>
                  <a:gd name="connsiteX2-115" fmla="*/ 2371083 w 3045409"/>
                  <a:gd name="connsiteY2-116" fmla="*/ 728614 h 1847630"/>
                  <a:gd name="connsiteX3-117" fmla="*/ 2915402 w 3045409"/>
                  <a:gd name="connsiteY3-118" fmla="*/ 1847630 h 1847630"/>
                </a:gdLst>
                <a:ahLst/>
                <a:cxnLst>
                  <a:cxn ang="0">
                    <a:pos x="connsiteX0-1" y="connsiteY0-2"/>
                  </a:cxn>
                  <a:cxn ang="0">
                    <a:pos x="connsiteX1-3" y="connsiteY1-4"/>
                  </a:cxn>
                  <a:cxn ang="0">
                    <a:pos x="connsiteX2-5" y="connsiteY2-6"/>
                  </a:cxn>
                  <a:cxn ang="0">
                    <a:pos x="connsiteX3-7" y="connsiteY3-8"/>
                  </a:cxn>
                </a:cxnLst>
                <a:rect l="l" t="t" r="r" b="b"/>
                <a:pathLst>
                  <a:path w="3045409" h="1847630">
                    <a:moveTo>
                      <a:pt x="0" y="151316"/>
                    </a:moveTo>
                    <a:cubicBezTo>
                      <a:pt x="257183" y="40829"/>
                      <a:pt x="533329" y="-8113"/>
                      <a:pt x="815962" y="1091"/>
                    </a:cubicBezTo>
                    <a:cubicBezTo>
                      <a:pt x="1324702" y="17657"/>
                      <a:pt x="2021176" y="420858"/>
                      <a:pt x="2371083" y="728614"/>
                    </a:cubicBezTo>
                    <a:cubicBezTo>
                      <a:pt x="2720990" y="1036370"/>
                      <a:pt x="3307350" y="1346069"/>
                      <a:pt x="2915402" y="184763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Google Shape;3482;p71"/>
              <p:cNvPicPr preferRelativeResize="0"/>
              <p:nvPr/>
            </p:nvPicPr>
            <p:blipFill>
              <a:blip r:embed="rId9"/>
              <a:stretch>
                <a:fillRect/>
              </a:stretch>
            </p:blipFill>
            <p:spPr>
              <a:xfrm rot="-5400000" flipV="1">
                <a:off x="13632" y="5306"/>
                <a:ext cx="2084" cy="7995"/>
              </a:xfrm>
              <a:prstGeom prst="rect">
                <a:avLst/>
              </a:prstGeom>
              <a:noFill/>
              <a:ln>
                <a:noFill/>
              </a:ln>
            </p:spPr>
          </p:pic>
        </p:grpSp>
        <p:grpSp>
          <p:nvGrpSpPr>
            <p:cNvPr id="9" name="组合 8"/>
            <p:cNvGrpSpPr/>
            <p:nvPr/>
          </p:nvGrpSpPr>
          <p:grpSpPr>
            <a:xfrm>
              <a:off x="681" y="-1676"/>
              <a:ext cx="10146" cy="4491"/>
              <a:chOff x="681" y="-1676"/>
              <a:chExt cx="10146" cy="4491"/>
            </a:xfrm>
          </p:grpSpPr>
          <p:sp>
            <p:nvSpPr>
              <p:cNvPr id="6" name="任意多边形 5"/>
              <p:cNvSpPr/>
              <p:nvPr/>
            </p:nvSpPr>
            <p:spPr>
              <a:xfrm rot="20700000" flipV="1">
                <a:off x="835" y="-1676"/>
                <a:ext cx="9019" cy="3587"/>
              </a:xfrm>
              <a:custGeom>
                <a:avLst/>
                <a:gdLst>
                  <a:gd name="connsiteX0" fmla="*/ 0 w 7507705"/>
                  <a:gd name="connsiteY0" fmla="*/ 2310063 h 2310063"/>
                  <a:gd name="connsiteX1" fmla="*/ 1443789 w 7507705"/>
                  <a:gd name="connsiteY1" fmla="*/ 981777 h 2310063"/>
                  <a:gd name="connsiteX2" fmla="*/ 5111015 w 7507705"/>
                  <a:gd name="connsiteY2" fmla="*/ 0 h 2310063"/>
                  <a:gd name="connsiteX3" fmla="*/ 7507705 w 7507705"/>
                  <a:gd name="connsiteY3" fmla="*/ 760396 h 2310063"/>
                  <a:gd name="connsiteX0-1" fmla="*/ 0 w 7517330"/>
                  <a:gd name="connsiteY0-2" fmla="*/ 2252312 h 2252312"/>
                  <a:gd name="connsiteX1-3" fmla="*/ 1453414 w 7517330"/>
                  <a:gd name="connsiteY1-4" fmla="*/ 981777 h 2252312"/>
                  <a:gd name="connsiteX2-5" fmla="*/ 5120640 w 7517330"/>
                  <a:gd name="connsiteY2-6" fmla="*/ 0 h 2252312"/>
                  <a:gd name="connsiteX3-7" fmla="*/ 7517330 w 7517330"/>
                  <a:gd name="connsiteY3-8" fmla="*/ 760396 h 2252312"/>
                  <a:gd name="connsiteX0-9" fmla="*/ 0 w 7517330"/>
                  <a:gd name="connsiteY0-10" fmla="*/ 2252312 h 2252312"/>
                  <a:gd name="connsiteX1-11" fmla="*/ 1453414 w 7517330"/>
                  <a:gd name="connsiteY1-12" fmla="*/ 981777 h 2252312"/>
                  <a:gd name="connsiteX2-13" fmla="*/ 5120640 w 7517330"/>
                  <a:gd name="connsiteY2-14" fmla="*/ 0 h 2252312"/>
                  <a:gd name="connsiteX3-15" fmla="*/ 7517330 w 7517330"/>
                  <a:gd name="connsiteY3-16" fmla="*/ 760396 h 2252312"/>
                  <a:gd name="connsiteX0-17" fmla="*/ 0 w 7517330"/>
                  <a:gd name="connsiteY0-18" fmla="*/ 2252312 h 2252312"/>
                  <a:gd name="connsiteX1-19" fmla="*/ 1453414 w 7517330"/>
                  <a:gd name="connsiteY1-20" fmla="*/ 981777 h 2252312"/>
                  <a:gd name="connsiteX2-21" fmla="*/ 5120640 w 7517330"/>
                  <a:gd name="connsiteY2-22" fmla="*/ 0 h 2252312"/>
                  <a:gd name="connsiteX3-23" fmla="*/ 7517330 w 7517330"/>
                  <a:gd name="connsiteY3-24" fmla="*/ 760396 h 2252312"/>
                  <a:gd name="connsiteX0-25" fmla="*/ 0 w 7517330"/>
                  <a:gd name="connsiteY0-26" fmla="*/ 2252312 h 2252312"/>
                  <a:gd name="connsiteX1-27" fmla="*/ 1511166 w 7517330"/>
                  <a:gd name="connsiteY1-28" fmla="*/ 1366787 h 2252312"/>
                  <a:gd name="connsiteX2-29" fmla="*/ 5120640 w 7517330"/>
                  <a:gd name="connsiteY2-30" fmla="*/ 0 h 2252312"/>
                  <a:gd name="connsiteX3-31" fmla="*/ 7517330 w 7517330"/>
                  <a:gd name="connsiteY3-32" fmla="*/ 760396 h 2252312"/>
                  <a:gd name="connsiteX0-33" fmla="*/ 0 w 7517330"/>
                  <a:gd name="connsiteY0-34" fmla="*/ 2252312 h 2252312"/>
                  <a:gd name="connsiteX1-35" fmla="*/ 1511166 w 7517330"/>
                  <a:gd name="connsiteY1-36" fmla="*/ 1366787 h 2252312"/>
                  <a:gd name="connsiteX2-37" fmla="*/ 5120640 w 7517330"/>
                  <a:gd name="connsiteY2-38" fmla="*/ 0 h 2252312"/>
                  <a:gd name="connsiteX3-39" fmla="*/ 7517330 w 7517330"/>
                  <a:gd name="connsiteY3-40" fmla="*/ 760396 h 2252312"/>
                  <a:gd name="connsiteX0-41" fmla="*/ 0 w 7517330"/>
                  <a:gd name="connsiteY0-42" fmla="*/ 2252312 h 2252312"/>
                  <a:gd name="connsiteX1-43" fmla="*/ 1511166 w 7517330"/>
                  <a:gd name="connsiteY1-44" fmla="*/ 1366787 h 2252312"/>
                  <a:gd name="connsiteX2-45" fmla="*/ 5120640 w 7517330"/>
                  <a:gd name="connsiteY2-46" fmla="*/ 0 h 2252312"/>
                  <a:gd name="connsiteX3-47" fmla="*/ 7517330 w 7517330"/>
                  <a:gd name="connsiteY3-48" fmla="*/ 760396 h 2252312"/>
                  <a:gd name="connsiteX0-49" fmla="*/ 0 w 7449953"/>
                  <a:gd name="connsiteY0-50" fmla="*/ 2252312 h 2252312"/>
                  <a:gd name="connsiteX1-51" fmla="*/ 1443789 w 7449953"/>
                  <a:gd name="connsiteY1-52" fmla="*/ 1366787 h 2252312"/>
                  <a:gd name="connsiteX2-53" fmla="*/ 5053263 w 7449953"/>
                  <a:gd name="connsiteY2-54" fmla="*/ 0 h 2252312"/>
                  <a:gd name="connsiteX3-55" fmla="*/ 7449953 w 7449953"/>
                  <a:gd name="connsiteY3-56" fmla="*/ 760396 h 2252312"/>
                  <a:gd name="connsiteX0-57" fmla="*/ 0 w 7449953"/>
                  <a:gd name="connsiteY0-58" fmla="*/ 2286069 h 2286069"/>
                  <a:gd name="connsiteX1-59" fmla="*/ 1443789 w 7449953"/>
                  <a:gd name="connsiteY1-60" fmla="*/ 1400544 h 2286069"/>
                  <a:gd name="connsiteX2-61" fmla="*/ 5053263 w 7449953"/>
                  <a:gd name="connsiteY2-62" fmla="*/ 33757 h 2286069"/>
                  <a:gd name="connsiteX3-63" fmla="*/ 7449953 w 7449953"/>
                  <a:gd name="connsiteY3-64" fmla="*/ 794153 h 2286069"/>
                  <a:gd name="connsiteX0-65" fmla="*/ 0 w 7449953"/>
                  <a:gd name="connsiteY0-66" fmla="*/ 2276635 h 2276635"/>
                  <a:gd name="connsiteX1-67" fmla="*/ 1443789 w 7449953"/>
                  <a:gd name="connsiteY1-68" fmla="*/ 1391110 h 2276635"/>
                  <a:gd name="connsiteX2-69" fmla="*/ 5005137 w 7449953"/>
                  <a:gd name="connsiteY2-70" fmla="*/ 33948 h 2276635"/>
                  <a:gd name="connsiteX3-71" fmla="*/ 7449953 w 7449953"/>
                  <a:gd name="connsiteY3-72" fmla="*/ 784719 h 2276635"/>
                  <a:gd name="connsiteX0-73" fmla="*/ 0 w 6391174"/>
                  <a:gd name="connsiteY0-74" fmla="*/ 2242736 h 2242736"/>
                  <a:gd name="connsiteX1-75" fmla="*/ 1443789 w 6391174"/>
                  <a:gd name="connsiteY1-76" fmla="*/ 1357211 h 2242736"/>
                  <a:gd name="connsiteX2-77" fmla="*/ 5005137 w 6391174"/>
                  <a:gd name="connsiteY2-78" fmla="*/ 49 h 2242736"/>
                  <a:gd name="connsiteX3-79" fmla="*/ 6391174 w 6391174"/>
                  <a:gd name="connsiteY3-80" fmla="*/ 1405338 h 2242736"/>
                  <a:gd name="connsiteX0-81" fmla="*/ 0 w 6391174"/>
                  <a:gd name="connsiteY0-82" fmla="*/ 2242736 h 2242736"/>
                  <a:gd name="connsiteX1-83" fmla="*/ 1443789 w 6391174"/>
                  <a:gd name="connsiteY1-84" fmla="*/ 1357211 h 2242736"/>
                  <a:gd name="connsiteX2-85" fmla="*/ 5005137 w 6391174"/>
                  <a:gd name="connsiteY2-86" fmla="*/ 49 h 2242736"/>
                  <a:gd name="connsiteX3-87" fmla="*/ 6391174 w 6391174"/>
                  <a:gd name="connsiteY3-88" fmla="*/ 1405338 h 2242736"/>
                  <a:gd name="connsiteX0-89" fmla="*/ 0 w 6391174"/>
                  <a:gd name="connsiteY0-90" fmla="*/ 2243091 h 2243091"/>
                  <a:gd name="connsiteX1-91" fmla="*/ 2531444 w 6391174"/>
                  <a:gd name="connsiteY1-92" fmla="*/ 1270938 h 2243091"/>
                  <a:gd name="connsiteX2-93" fmla="*/ 5005137 w 6391174"/>
                  <a:gd name="connsiteY2-94" fmla="*/ 404 h 2243091"/>
                  <a:gd name="connsiteX3-95" fmla="*/ 6391174 w 6391174"/>
                  <a:gd name="connsiteY3-96" fmla="*/ 1405693 h 2243091"/>
                  <a:gd name="connsiteX0-97" fmla="*/ 0 w 6391174"/>
                  <a:gd name="connsiteY0-98" fmla="*/ 2243007 h 2243007"/>
                  <a:gd name="connsiteX1-99" fmla="*/ 2531444 w 6391174"/>
                  <a:gd name="connsiteY1-100" fmla="*/ 1270854 h 2243007"/>
                  <a:gd name="connsiteX2-101" fmla="*/ 5005137 w 6391174"/>
                  <a:gd name="connsiteY2-102" fmla="*/ 320 h 2243007"/>
                  <a:gd name="connsiteX3-103" fmla="*/ 6391174 w 6391174"/>
                  <a:gd name="connsiteY3-104" fmla="*/ 1405609 h 2243007"/>
                  <a:gd name="connsiteX0-105" fmla="*/ 0 w 6391174"/>
                  <a:gd name="connsiteY0-106" fmla="*/ 2281578 h 2281578"/>
                  <a:gd name="connsiteX1-107" fmla="*/ 2531444 w 6391174"/>
                  <a:gd name="connsiteY1-108" fmla="*/ 1309425 h 2281578"/>
                  <a:gd name="connsiteX2-109" fmla="*/ 4754880 w 6391174"/>
                  <a:gd name="connsiteY2-110" fmla="*/ 390 h 2281578"/>
                  <a:gd name="connsiteX3-111" fmla="*/ 6391174 w 6391174"/>
                  <a:gd name="connsiteY3-112" fmla="*/ 1444180 h 2281578"/>
                  <a:gd name="connsiteX0-113" fmla="*/ 17 w 6391191"/>
                  <a:gd name="connsiteY0-114" fmla="*/ 2281578 h 2281578"/>
                  <a:gd name="connsiteX1-115" fmla="*/ 2531461 w 6391191"/>
                  <a:gd name="connsiteY1-116" fmla="*/ 1309425 h 2281578"/>
                  <a:gd name="connsiteX2-117" fmla="*/ 4754897 w 6391191"/>
                  <a:gd name="connsiteY2-118" fmla="*/ 390 h 2281578"/>
                  <a:gd name="connsiteX3-119" fmla="*/ 6391191 w 6391191"/>
                  <a:gd name="connsiteY3-120" fmla="*/ 1444180 h 2281578"/>
                  <a:gd name="connsiteX0-121" fmla="*/ 19 w 6285315"/>
                  <a:gd name="connsiteY0-122" fmla="*/ 2271953 h 2271953"/>
                  <a:gd name="connsiteX1-123" fmla="*/ 2425585 w 6285315"/>
                  <a:gd name="connsiteY1-124" fmla="*/ 1309425 h 2271953"/>
                  <a:gd name="connsiteX2-125" fmla="*/ 4649021 w 6285315"/>
                  <a:gd name="connsiteY2-126" fmla="*/ 390 h 2271953"/>
                  <a:gd name="connsiteX3-127" fmla="*/ 6285315 w 6285315"/>
                  <a:gd name="connsiteY3-128" fmla="*/ 1444180 h 2271953"/>
                  <a:gd name="connsiteX0-129" fmla="*/ 19 w 6285315"/>
                  <a:gd name="connsiteY0-130" fmla="*/ 2271953 h 2271953"/>
                  <a:gd name="connsiteX1-131" fmla="*/ 2425585 w 6285315"/>
                  <a:gd name="connsiteY1-132" fmla="*/ 1309425 h 2271953"/>
                  <a:gd name="connsiteX2-133" fmla="*/ 4649021 w 6285315"/>
                  <a:gd name="connsiteY2-134" fmla="*/ 390 h 2271953"/>
                  <a:gd name="connsiteX3-135" fmla="*/ 6285315 w 6285315"/>
                  <a:gd name="connsiteY3-136" fmla="*/ 1444180 h 2271953"/>
                  <a:gd name="connsiteX0-137" fmla="*/ 19 w 6285315"/>
                  <a:gd name="connsiteY0-138" fmla="*/ 2282053 h 2282053"/>
                  <a:gd name="connsiteX1-139" fmla="*/ 2425585 w 6285315"/>
                  <a:gd name="connsiteY1-140" fmla="*/ 1319525 h 2282053"/>
                  <a:gd name="connsiteX2-141" fmla="*/ 4649021 w 6285315"/>
                  <a:gd name="connsiteY2-142" fmla="*/ 10490 h 2282053"/>
                  <a:gd name="connsiteX3-143" fmla="*/ 6285315 w 6285315"/>
                  <a:gd name="connsiteY3-144" fmla="*/ 1454280 h 2282053"/>
                  <a:gd name="connsiteX0-145" fmla="*/ 19 w 5753482"/>
                  <a:gd name="connsiteY0-146" fmla="*/ 2319564 h 2319564"/>
                  <a:gd name="connsiteX1-147" fmla="*/ 2425585 w 5753482"/>
                  <a:gd name="connsiteY1-148" fmla="*/ 1357036 h 2319564"/>
                  <a:gd name="connsiteX2-149" fmla="*/ 4649021 w 5753482"/>
                  <a:gd name="connsiteY2-150" fmla="*/ 48001 h 2319564"/>
                  <a:gd name="connsiteX3-151" fmla="*/ 5753482 w 5753482"/>
                  <a:gd name="connsiteY3-152" fmla="*/ 1010528 h 2319564"/>
                  <a:gd name="connsiteX0-153" fmla="*/ 19 w 5753482"/>
                  <a:gd name="connsiteY0-154" fmla="*/ 2277873 h 2277873"/>
                  <a:gd name="connsiteX1-155" fmla="*/ 2425585 w 5753482"/>
                  <a:gd name="connsiteY1-156" fmla="*/ 1315345 h 2277873"/>
                  <a:gd name="connsiteX2-157" fmla="*/ 4649021 w 5753482"/>
                  <a:gd name="connsiteY2-158" fmla="*/ 6310 h 2277873"/>
                  <a:gd name="connsiteX3-159" fmla="*/ 5753482 w 5753482"/>
                  <a:gd name="connsiteY3-160" fmla="*/ 968837 h 2277873"/>
                </a:gdLst>
                <a:ahLst/>
                <a:cxnLst>
                  <a:cxn ang="0">
                    <a:pos x="connsiteX0-1" y="connsiteY0-2"/>
                  </a:cxn>
                  <a:cxn ang="0">
                    <a:pos x="connsiteX1-3" y="connsiteY1-4"/>
                  </a:cxn>
                  <a:cxn ang="0">
                    <a:pos x="connsiteX2-5" y="connsiteY2-6"/>
                  </a:cxn>
                  <a:cxn ang="0">
                    <a:pos x="connsiteX3-7" y="connsiteY3-8"/>
                  </a:cxn>
                </a:cxnLst>
                <a:rect l="l" t="t" r="r" b="b"/>
                <a:pathLst>
                  <a:path w="5753482" h="2277873">
                    <a:moveTo>
                      <a:pt x="19" y="2277873"/>
                    </a:moveTo>
                    <a:cubicBezTo>
                      <a:pt x="-6399" y="1113216"/>
                      <a:pt x="1650751" y="1693939"/>
                      <a:pt x="2425585" y="1315345"/>
                    </a:cubicBezTo>
                    <a:cubicBezTo>
                      <a:pt x="3200419" y="936751"/>
                      <a:pt x="4094372" y="64061"/>
                      <a:pt x="4649021" y="6310"/>
                    </a:cubicBezTo>
                    <a:cubicBezTo>
                      <a:pt x="5203670" y="-51441"/>
                      <a:pt x="5560400" y="288652"/>
                      <a:pt x="5753482" y="968837"/>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Google Shape;3475;p71"/>
              <p:cNvPicPr preferRelativeResize="0"/>
              <p:nvPr/>
            </p:nvPicPr>
            <p:blipFill>
              <a:blip r:embed="rId9"/>
              <a:stretch>
                <a:fillRect/>
              </a:stretch>
            </p:blipFill>
            <p:spPr>
              <a:xfrm rot="4500000">
                <a:off x="4430" y="-3582"/>
                <a:ext cx="2648" cy="10146"/>
              </a:xfrm>
              <a:prstGeom prst="rect">
                <a:avLst/>
              </a:prstGeom>
              <a:noFill/>
              <a:ln>
                <a:noFill/>
              </a:ln>
            </p:spPr>
          </p:pic>
        </p:grpSp>
      </p:grpSp>
      <p:sp>
        <p:nvSpPr>
          <p:cNvPr id="18" name="Rectangle 17"/>
          <p:cNvSpPr/>
          <p:nvPr/>
        </p:nvSpPr>
        <p:spPr>
          <a:xfrm>
            <a:off x="662192" y="1243316"/>
            <a:ext cx="9167698" cy="564893"/>
          </a:xfrm>
          <a:prstGeom prst="rect">
            <a:avLst/>
          </a:prstGeom>
          <a:solidFill>
            <a:srgbClr val="D4E7CC"/>
          </a:solidFill>
          <a:ln>
            <a:solidFill>
              <a:srgbClr val="D7E9CE"/>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smtClean="0">
                <a:solidFill>
                  <a:schemeClr val="tx2">
                    <a:lumMod val="50000"/>
                    <a:lumOff val="50000"/>
                  </a:schemeClr>
                </a:solidFill>
              </a:rPr>
              <a:t>من خلال الفيديو استنتجي الهدف من البرنامج وكيف تم كتابته ؟   (فردي )</a:t>
            </a:r>
            <a:endParaRPr lang="ar-SA" sz="2400" b="1" dirty="0">
              <a:solidFill>
                <a:schemeClr val="tx2">
                  <a:lumMod val="50000"/>
                  <a:lumOff val="50000"/>
                </a:schemeClr>
              </a:solidFill>
            </a:endParaRPr>
          </a:p>
        </p:txBody>
      </p:sp>
      <p:sp>
        <p:nvSpPr>
          <p:cNvPr id="25" name="Rectangle 24"/>
          <p:cNvSpPr/>
          <p:nvPr/>
        </p:nvSpPr>
        <p:spPr>
          <a:xfrm>
            <a:off x="662192" y="1841660"/>
            <a:ext cx="3602643" cy="2323549"/>
          </a:xfrm>
          <a:prstGeom prst="rect">
            <a:avLst/>
          </a:prstGeom>
          <a:solidFill>
            <a:srgbClr val="93AFC8"/>
          </a:solidFill>
          <a:ln>
            <a:solidFill>
              <a:srgbClr val="D7E9CE"/>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SA" sz="2400" b="1" dirty="0" smtClean="0">
                <a:solidFill>
                  <a:schemeClr val="accent5">
                    <a:lumMod val="50000"/>
                  </a:schemeClr>
                </a:solidFill>
              </a:rPr>
              <a:t>بعد مشاهدة الكود البرمجي </a:t>
            </a:r>
          </a:p>
          <a:p>
            <a:pPr algn="ctr" rtl="1"/>
            <a:r>
              <a:rPr lang="ar-SA" sz="2400" b="1" dirty="0" smtClean="0">
                <a:solidFill>
                  <a:schemeClr val="accent5">
                    <a:lumMod val="50000"/>
                  </a:schemeClr>
                </a:solidFill>
              </a:rPr>
              <a:t>تبين ان هناك عددين </a:t>
            </a:r>
            <a:r>
              <a:rPr lang="en-US" sz="2400" b="1" dirty="0" err="1" smtClean="0">
                <a:solidFill>
                  <a:schemeClr val="accent5">
                    <a:lumMod val="50000"/>
                  </a:schemeClr>
                </a:solidFill>
              </a:rPr>
              <a:t>a,b</a:t>
            </a:r>
            <a:endParaRPr lang="en-US" sz="2400" b="1" dirty="0" smtClean="0">
              <a:solidFill>
                <a:schemeClr val="accent5">
                  <a:lumMod val="50000"/>
                </a:schemeClr>
              </a:solidFill>
            </a:endParaRPr>
          </a:p>
          <a:p>
            <a:pPr algn="ctr" rtl="1"/>
            <a:r>
              <a:rPr lang="ar-SA" sz="2400" b="1" dirty="0" smtClean="0">
                <a:solidFill>
                  <a:schemeClr val="accent5">
                    <a:lumMod val="50000"/>
                  </a:schemeClr>
                </a:solidFill>
              </a:rPr>
              <a:t>وظهر على الشاشة </a:t>
            </a:r>
          </a:p>
          <a:p>
            <a:pPr algn="ctr" rtl="1"/>
            <a:r>
              <a:rPr lang="en-US" sz="2400" b="1" dirty="0" smtClean="0">
                <a:solidFill>
                  <a:schemeClr val="accent5">
                    <a:lumMod val="50000"/>
                  </a:schemeClr>
                </a:solidFill>
              </a:rPr>
              <a:t>a is greater than b</a:t>
            </a:r>
            <a:endParaRPr lang="ar-SA" sz="2400" b="1" dirty="0">
              <a:solidFill>
                <a:schemeClr val="accent5">
                  <a:lumMod val="50000"/>
                </a:schemeClr>
              </a:solidFill>
            </a:endParaRPr>
          </a:p>
        </p:txBody>
      </p:sp>
      <p:pic>
        <p:nvPicPr>
          <p:cNvPr id="8" name="IMG_2137">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10"/>
          <a:stretch>
            <a:fillRect/>
          </a:stretch>
        </p:blipFill>
        <p:spPr>
          <a:xfrm>
            <a:off x="4440763" y="1808209"/>
            <a:ext cx="7678593" cy="4419169"/>
          </a:xfrm>
          <a:prstGeom prst="rect">
            <a:avLst/>
          </a:prstGeom>
        </p:spPr>
      </p:pic>
    </p:spTree>
    <p:custDataLst>
      <p:tags r:id="rId1"/>
    </p:custDataLst>
    <p:extLst>
      <p:ext uri="{BB962C8B-B14F-4D97-AF65-F5344CB8AC3E}">
        <p14:creationId xmlns:p14="http://schemas.microsoft.com/office/powerpoint/2010/main" val="20989719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video>
              <p:cMediaNode vol="80000">
                <p:cTn id="13" fill="hold" display="0">
                  <p:stCondLst>
                    <p:cond delay="indefinite"/>
                  </p:stCondLst>
                </p:cTn>
                <p:tgtEl>
                  <p:spTgt spid="8"/>
                </p:tgtEl>
              </p:cMediaNode>
            </p:video>
          </p:childTnLst>
        </p:cTn>
      </p:par>
    </p:tnLst>
    <p:bldLst>
      <p:bldP spid="2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1832326" y="-3285205"/>
            <a:ext cx="16624300" cy="12280265"/>
            <a:chOff x="-2389" y="-5397"/>
            <a:chExt cx="26180" cy="19339"/>
          </a:xfrm>
        </p:grpSpPr>
        <p:grpSp>
          <p:nvGrpSpPr>
            <p:cNvPr id="11" name="组合 10"/>
            <p:cNvGrpSpPr/>
            <p:nvPr/>
          </p:nvGrpSpPr>
          <p:grpSpPr>
            <a:xfrm>
              <a:off x="-2389" y="-5397"/>
              <a:ext cx="26180" cy="19339"/>
              <a:chOff x="-2389" y="-5397"/>
              <a:chExt cx="26180" cy="19339"/>
            </a:xfrm>
          </p:grpSpPr>
          <p:pic>
            <p:nvPicPr>
              <p:cNvPr id="61" name="Google Shape;3471;p71"/>
              <p:cNvPicPr preferRelativeResize="0"/>
              <p:nvPr/>
            </p:nvPicPr>
            <p:blipFill>
              <a:blip r:embed="rId3"/>
              <a:stretch>
                <a:fillRect/>
              </a:stretch>
            </p:blipFill>
            <p:spPr>
              <a:xfrm rot="360000" flipV="1">
                <a:off x="657" y="-5013"/>
                <a:ext cx="9414" cy="7566"/>
              </a:xfrm>
              <a:prstGeom prst="rect">
                <a:avLst/>
              </a:prstGeom>
              <a:noFill/>
              <a:ln>
                <a:noFill/>
              </a:ln>
            </p:spPr>
          </p:pic>
          <p:pic>
            <p:nvPicPr>
              <p:cNvPr id="68" name="Google Shape;3480;p71"/>
              <p:cNvPicPr preferRelativeResize="0"/>
              <p:nvPr/>
            </p:nvPicPr>
            <p:blipFill>
              <a:blip r:embed="rId4"/>
              <a:stretch>
                <a:fillRect/>
              </a:stretch>
            </p:blipFill>
            <p:spPr>
              <a:xfrm rot="20443258" flipV="1">
                <a:off x="11978" y="5730"/>
                <a:ext cx="11813" cy="8212"/>
              </a:xfrm>
              <a:prstGeom prst="rect">
                <a:avLst/>
              </a:prstGeom>
              <a:noFill/>
              <a:ln>
                <a:noFill/>
              </a:ln>
            </p:spPr>
          </p:pic>
          <p:pic>
            <p:nvPicPr>
              <p:cNvPr id="3473" name="Google Shape;3473;p71"/>
              <p:cNvPicPr preferRelativeResize="0"/>
              <p:nvPr/>
            </p:nvPicPr>
            <p:blipFill>
              <a:blip r:embed="rId5"/>
              <a:stretch>
                <a:fillRect/>
              </a:stretch>
            </p:blipFill>
            <p:spPr>
              <a:xfrm>
                <a:off x="-2389" y="5202"/>
                <a:ext cx="6394" cy="8097"/>
              </a:xfrm>
              <a:prstGeom prst="rect">
                <a:avLst/>
              </a:prstGeom>
              <a:noFill/>
              <a:ln>
                <a:noFill/>
              </a:ln>
            </p:spPr>
          </p:pic>
          <p:pic>
            <p:nvPicPr>
              <p:cNvPr id="3477" name="Google Shape;3477;p71"/>
              <p:cNvPicPr preferRelativeResize="0"/>
              <p:nvPr/>
            </p:nvPicPr>
            <p:blipFill>
              <a:blip r:embed="rId6"/>
              <a:stretch>
                <a:fillRect/>
              </a:stretch>
            </p:blipFill>
            <p:spPr>
              <a:xfrm>
                <a:off x="16040" y="-5397"/>
                <a:ext cx="3689" cy="9407"/>
              </a:xfrm>
              <a:prstGeom prst="rect">
                <a:avLst/>
              </a:prstGeom>
              <a:noFill/>
              <a:ln>
                <a:noFill/>
              </a:ln>
            </p:spPr>
          </p:pic>
        </p:grpSp>
        <p:sp>
          <p:nvSpPr>
            <p:cNvPr id="2" name="圆角矩形 1"/>
            <p:cNvSpPr/>
            <p:nvPr/>
          </p:nvSpPr>
          <p:spPr>
            <a:xfrm>
              <a:off x="963" y="963"/>
              <a:ext cx="18154" cy="8874"/>
            </a:xfrm>
            <a:prstGeom prst="roundRect">
              <a:avLst/>
            </a:prstGeom>
            <a:solidFill>
              <a:schemeClr val="bg1"/>
            </a:solidFill>
            <a:ln>
              <a:noFill/>
            </a:ln>
            <a:effectLst>
              <a:outerShdw blurRad="11684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p:cNvGrpSpPr/>
            <p:nvPr/>
          </p:nvGrpSpPr>
          <p:grpSpPr>
            <a:xfrm>
              <a:off x="10677" y="7337"/>
              <a:ext cx="8496" cy="3744"/>
              <a:chOff x="10677" y="7337"/>
              <a:chExt cx="8496" cy="3744"/>
            </a:xfrm>
          </p:grpSpPr>
          <p:sp>
            <p:nvSpPr>
              <p:cNvPr id="3" name="任意多边形 2"/>
              <p:cNvSpPr/>
              <p:nvPr/>
            </p:nvSpPr>
            <p:spPr>
              <a:xfrm rot="11076794" flipV="1">
                <a:off x="12811" y="7337"/>
                <a:ext cx="6362" cy="3744"/>
              </a:xfrm>
              <a:custGeom>
                <a:avLst/>
                <a:gdLst>
                  <a:gd name="connsiteX0" fmla="*/ 914344 w 3556001"/>
                  <a:gd name="connsiteY0" fmla="*/ 1091 h 2346051"/>
                  <a:gd name="connsiteX1" fmla="*/ 2430863 w 3556001"/>
                  <a:gd name="connsiteY1" fmla="*/ 596106 h 2346051"/>
                  <a:gd name="connsiteX2" fmla="*/ 3438830 w 3556001"/>
                  <a:gd name="connsiteY2" fmla="*/ 2307077 h 2346051"/>
                  <a:gd name="connsiteX3" fmla="*/ 3401736 w 3556001"/>
                  <a:gd name="connsiteY3" fmla="*/ 2346051 h 2346051"/>
                  <a:gd name="connsiteX4" fmla="*/ 0 w 3556001"/>
                  <a:gd name="connsiteY4" fmla="*/ 2346051 h 2346051"/>
                  <a:gd name="connsiteX5" fmla="*/ 0 w 3556001"/>
                  <a:gd name="connsiteY5" fmla="*/ 199042 h 2346051"/>
                  <a:gd name="connsiteX6" fmla="*/ 98382 w 3556001"/>
                  <a:gd name="connsiteY6" fmla="*/ 151316 h 2346051"/>
                  <a:gd name="connsiteX7" fmla="*/ 914344 w 3556001"/>
                  <a:gd name="connsiteY7" fmla="*/ 1091 h 2346051"/>
                  <a:gd name="connsiteX0-1" fmla="*/ 914344 w 3560405"/>
                  <a:gd name="connsiteY0-2" fmla="*/ 1091 h 2346051"/>
                  <a:gd name="connsiteX1-3" fmla="*/ 2469465 w 3560405"/>
                  <a:gd name="connsiteY1-4" fmla="*/ 728614 h 2346051"/>
                  <a:gd name="connsiteX2-5" fmla="*/ 3438830 w 3560405"/>
                  <a:gd name="connsiteY2-6" fmla="*/ 2307077 h 2346051"/>
                  <a:gd name="connsiteX3-7" fmla="*/ 3401736 w 3560405"/>
                  <a:gd name="connsiteY3-8" fmla="*/ 2346051 h 2346051"/>
                  <a:gd name="connsiteX4-9" fmla="*/ 0 w 3560405"/>
                  <a:gd name="connsiteY4-10" fmla="*/ 2346051 h 2346051"/>
                  <a:gd name="connsiteX5-11" fmla="*/ 0 w 3560405"/>
                  <a:gd name="connsiteY5-12" fmla="*/ 199042 h 2346051"/>
                  <a:gd name="connsiteX6-13" fmla="*/ 98382 w 3560405"/>
                  <a:gd name="connsiteY6-14" fmla="*/ 151316 h 2346051"/>
                  <a:gd name="connsiteX7-15" fmla="*/ 914344 w 3560405"/>
                  <a:gd name="connsiteY7-16" fmla="*/ 1091 h 2346051"/>
                  <a:gd name="connsiteX0-17" fmla="*/ 914344 w 3401736"/>
                  <a:gd name="connsiteY0-18" fmla="*/ 1091 h 2346051"/>
                  <a:gd name="connsiteX1-19" fmla="*/ 2469465 w 3401736"/>
                  <a:gd name="connsiteY1-20" fmla="*/ 728614 h 2346051"/>
                  <a:gd name="connsiteX2-21" fmla="*/ 3013784 w 3401736"/>
                  <a:gd name="connsiteY2-22" fmla="*/ 1847630 h 2346051"/>
                  <a:gd name="connsiteX3-23" fmla="*/ 3401736 w 3401736"/>
                  <a:gd name="connsiteY3-24" fmla="*/ 2346051 h 2346051"/>
                  <a:gd name="connsiteX4-25" fmla="*/ 0 w 3401736"/>
                  <a:gd name="connsiteY4-26" fmla="*/ 2346051 h 2346051"/>
                  <a:gd name="connsiteX5-27" fmla="*/ 0 w 3401736"/>
                  <a:gd name="connsiteY5-28" fmla="*/ 199042 h 2346051"/>
                  <a:gd name="connsiteX6-29" fmla="*/ 98382 w 3401736"/>
                  <a:gd name="connsiteY6-30" fmla="*/ 151316 h 2346051"/>
                  <a:gd name="connsiteX7-31" fmla="*/ 914344 w 3401736"/>
                  <a:gd name="connsiteY7-32" fmla="*/ 1091 h 2346051"/>
                  <a:gd name="connsiteX0-33" fmla="*/ 914344 w 3143791"/>
                  <a:gd name="connsiteY0-34" fmla="*/ 1091 h 2346051"/>
                  <a:gd name="connsiteX1-35" fmla="*/ 2469465 w 3143791"/>
                  <a:gd name="connsiteY1-36" fmla="*/ 728614 h 2346051"/>
                  <a:gd name="connsiteX2-37" fmla="*/ 3013784 w 3143791"/>
                  <a:gd name="connsiteY2-38" fmla="*/ 1847630 h 2346051"/>
                  <a:gd name="connsiteX3-39" fmla="*/ 0 w 3143791"/>
                  <a:gd name="connsiteY3-40" fmla="*/ 2346051 h 2346051"/>
                  <a:gd name="connsiteX4-41" fmla="*/ 0 w 3143791"/>
                  <a:gd name="connsiteY4-42" fmla="*/ 199042 h 2346051"/>
                  <a:gd name="connsiteX5-43" fmla="*/ 98382 w 3143791"/>
                  <a:gd name="connsiteY5-44" fmla="*/ 151316 h 2346051"/>
                  <a:gd name="connsiteX6-45" fmla="*/ 914344 w 3143791"/>
                  <a:gd name="connsiteY6-46" fmla="*/ 1091 h 2346051"/>
                  <a:gd name="connsiteX0-47" fmla="*/ 0 w 3143791"/>
                  <a:gd name="connsiteY0-48" fmla="*/ 2346051 h 2405814"/>
                  <a:gd name="connsiteX1-49" fmla="*/ 0 w 3143791"/>
                  <a:gd name="connsiteY1-50" fmla="*/ 199042 h 2405814"/>
                  <a:gd name="connsiteX2-51" fmla="*/ 98382 w 3143791"/>
                  <a:gd name="connsiteY2-52" fmla="*/ 151316 h 2405814"/>
                  <a:gd name="connsiteX3-53" fmla="*/ 914344 w 3143791"/>
                  <a:gd name="connsiteY3-54" fmla="*/ 1091 h 2405814"/>
                  <a:gd name="connsiteX4-55" fmla="*/ 2469465 w 3143791"/>
                  <a:gd name="connsiteY4-56" fmla="*/ 728614 h 2405814"/>
                  <a:gd name="connsiteX5-57" fmla="*/ 3013784 w 3143791"/>
                  <a:gd name="connsiteY5-58" fmla="*/ 1847630 h 2405814"/>
                  <a:gd name="connsiteX6-59" fmla="*/ 57948 w 3143791"/>
                  <a:gd name="connsiteY6-60" fmla="*/ 2405814 h 2405814"/>
                  <a:gd name="connsiteX0-61" fmla="*/ 0 w 3143791"/>
                  <a:gd name="connsiteY0-62" fmla="*/ 2346051 h 2346051"/>
                  <a:gd name="connsiteX1-63" fmla="*/ 0 w 3143791"/>
                  <a:gd name="connsiteY1-64" fmla="*/ 199042 h 2346051"/>
                  <a:gd name="connsiteX2-65" fmla="*/ 98382 w 3143791"/>
                  <a:gd name="connsiteY2-66" fmla="*/ 151316 h 2346051"/>
                  <a:gd name="connsiteX3-67" fmla="*/ 914344 w 3143791"/>
                  <a:gd name="connsiteY3-68" fmla="*/ 1091 h 2346051"/>
                  <a:gd name="connsiteX4-69" fmla="*/ 2469465 w 3143791"/>
                  <a:gd name="connsiteY4-70" fmla="*/ 728614 h 2346051"/>
                  <a:gd name="connsiteX5-71" fmla="*/ 3013784 w 3143791"/>
                  <a:gd name="connsiteY5-72" fmla="*/ 1847630 h 2346051"/>
                  <a:gd name="connsiteX6-73" fmla="*/ 2212347 w 3143791"/>
                  <a:gd name="connsiteY6-74" fmla="*/ 2046590 h 2346051"/>
                  <a:gd name="connsiteX0-75" fmla="*/ 0 w 3180028"/>
                  <a:gd name="connsiteY0-76" fmla="*/ 538753 h 2046590"/>
                  <a:gd name="connsiteX1-77" fmla="*/ 36237 w 3180028"/>
                  <a:gd name="connsiteY1-78" fmla="*/ 199042 h 2046590"/>
                  <a:gd name="connsiteX2-79" fmla="*/ 134619 w 3180028"/>
                  <a:gd name="connsiteY2-80" fmla="*/ 151316 h 2046590"/>
                  <a:gd name="connsiteX3-81" fmla="*/ 950581 w 3180028"/>
                  <a:gd name="connsiteY3-82" fmla="*/ 1091 h 2046590"/>
                  <a:gd name="connsiteX4-83" fmla="*/ 2505702 w 3180028"/>
                  <a:gd name="connsiteY4-84" fmla="*/ 728614 h 2046590"/>
                  <a:gd name="connsiteX5-85" fmla="*/ 3050021 w 3180028"/>
                  <a:gd name="connsiteY5-86" fmla="*/ 1847630 h 2046590"/>
                  <a:gd name="connsiteX6-87" fmla="*/ 2248584 w 3180028"/>
                  <a:gd name="connsiteY6-88" fmla="*/ 2046590 h 2046590"/>
                  <a:gd name="connsiteX0-89" fmla="*/ 0 w 3180028"/>
                  <a:gd name="connsiteY0-90" fmla="*/ 538753 h 2046590"/>
                  <a:gd name="connsiteX1-91" fmla="*/ 134619 w 3180028"/>
                  <a:gd name="connsiteY1-92" fmla="*/ 151316 h 2046590"/>
                  <a:gd name="connsiteX2-93" fmla="*/ 950581 w 3180028"/>
                  <a:gd name="connsiteY2-94" fmla="*/ 1091 h 2046590"/>
                  <a:gd name="connsiteX3-95" fmla="*/ 2505702 w 3180028"/>
                  <a:gd name="connsiteY3-96" fmla="*/ 728614 h 2046590"/>
                  <a:gd name="connsiteX4-97" fmla="*/ 3050021 w 3180028"/>
                  <a:gd name="connsiteY4-98" fmla="*/ 1847630 h 2046590"/>
                  <a:gd name="connsiteX5-99" fmla="*/ 2248584 w 3180028"/>
                  <a:gd name="connsiteY5-100" fmla="*/ 2046590 h 2046590"/>
                  <a:gd name="connsiteX0-101" fmla="*/ 0 w 3045409"/>
                  <a:gd name="connsiteY0-102" fmla="*/ 151316 h 2046590"/>
                  <a:gd name="connsiteX1-103" fmla="*/ 815962 w 3045409"/>
                  <a:gd name="connsiteY1-104" fmla="*/ 1091 h 2046590"/>
                  <a:gd name="connsiteX2-105" fmla="*/ 2371083 w 3045409"/>
                  <a:gd name="connsiteY2-106" fmla="*/ 728614 h 2046590"/>
                  <a:gd name="connsiteX3-107" fmla="*/ 2915402 w 3045409"/>
                  <a:gd name="connsiteY3-108" fmla="*/ 1847630 h 2046590"/>
                  <a:gd name="connsiteX4-109" fmla="*/ 2113965 w 3045409"/>
                  <a:gd name="connsiteY4-110" fmla="*/ 2046590 h 2046590"/>
                  <a:gd name="connsiteX0-111" fmla="*/ 0 w 3045409"/>
                  <a:gd name="connsiteY0-112" fmla="*/ 151316 h 1847630"/>
                  <a:gd name="connsiteX1-113" fmla="*/ 815962 w 3045409"/>
                  <a:gd name="connsiteY1-114" fmla="*/ 1091 h 1847630"/>
                  <a:gd name="connsiteX2-115" fmla="*/ 2371083 w 3045409"/>
                  <a:gd name="connsiteY2-116" fmla="*/ 728614 h 1847630"/>
                  <a:gd name="connsiteX3-117" fmla="*/ 2915402 w 3045409"/>
                  <a:gd name="connsiteY3-118" fmla="*/ 1847630 h 1847630"/>
                </a:gdLst>
                <a:ahLst/>
                <a:cxnLst>
                  <a:cxn ang="0">
                    <a:pos x="connsiteX0-1" y="connsiteY0-2"/>
                  </a:cxn>
                  <a:cxn ang="0">
                    <a:pos x="connsiteX1-3" y="connsiteY1-4"/>
                  </a:cxn>
                  <a:cxn ang="0">
                    <a:pos x="connsiteX2-5" y="connsiteY2-6"/>
                  </a:cxn>
                  <a:cxn ang="0">
                    <a:pos x="connsiteX3-7" y="connsiteY3-8"/>
                  </a:cxn>
                </a:cxnLst>
                <a:rect l="l" t="t" r="r" b="b"/>
                <a:pathLst>
                  <a:path w="3045409" h="1847630">
                    <a:moveTo>
                      <a:pt x="0" y="151316"/>
                    </a:moveTo>
                    <a:cubicBezTo>
                      <a:pt x="257183" y="40829"/>
                      <a:pt x="533329" y="-8113"/>
                      <a:pt x="815962" y="1091"/>
                    </a:cubicBezTo>
                    <a:cubicBezTo>
                      <a:pt x="1324702" y="17657"/>
                      <a:pt x="2021176" y="420858"/>
                      <a:pt x="2371083" y="728614"/>
                    </a:cubicBezTo>
                    <a:cubicBezTo>
                      <a:pt x="2720990" y="1036370"/>
                      <a:pt x="3307350" y="1346069"/>
                      <a:pt x="2915402" y="184763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Google Shape;3482;p71"/>
              <p:cNvPicPr preferRelativeResize="0"/>
              <p:nvPr/>
            </p:nvPicPr>
            <p:blipFill>
              <a:blip r:embed="rId7"/>
              <a:stretch>
                <a:fillRect/>
              </a:stretch>
            </p:blipFill>
            <p:spPr>
              <a:xfrm rot="-5400000" flipV="1">
                <a:off x="13632" y="5306"/>
                <a:ext cx="2084" cy="7995"/>
              </a:xfrm>
              <a:prstGeom prst="rect">
                <a:avLst/>
              </a:prstGeom>
              <a:noFill/>
              <a:ln>
                <a:noFill/>
              </a:ln>
            </p:spPr>
          </p:pic>
        </p:grpSp>
        <p:grpSp>
          <p:nvGrpSpPr>
            <p:cNvPr id="9" name="组合 8"/>
            <p:cNvGrpSpPr/>
            <p:nvPr/>
          </p:nvGrpSpPr>
          <p:grpSpPr>
            <a:xfrm>
              <a:off x="681" y="-1676"/>
              <a:ext cx="10146" cy="4491"/>
              <a:chOff x="681" y="-1676"/>
              <a:chExt cx="10146" cy="4491"/>
            </a:xfrm>
          </p:grpSpPr>
          <p:sp>
            <p:nvSpPr>
              <p:cNvPr id="6" name="任意多边形 5"/>
              <p:cNvSpPr/>
              <p:nvPr/>
            </p:nvSpPr>
            <p:spPr>
              <a:xfrm rot="20700000" flipV="1">
                <a:off x="835" y="-1676"/>
                <a:ext cx="9019" cy="3587"/>
              </a:xfrm>
              <a:custGeom>
                <a:avLst/>
                <a:gdLst>
                  <a:gd name="connsiteX0" fmla="*/ 0 w 7507705"/>
                  <a:gd name="connsiteY0" fmla="*/ 2310063 h 2310063"/>
                  <a:gd name="connsiteX1" fmla="*/ 1443789 w 7507705"/>
                  <a:gd name="connsiteY1" fmla="*/ 981777 h 2310063"/>
                  <a:gd name="connsiteX2" fmla="*/ 5111015 w 7507705"/>
                  <a:gd name="connsiteY2" fmla="*/ 0 h 2310063"/>
                  <a:gd name="connsiteX3" fmla="*/ 7507705 w 7507705"/>
                  <a:gd name="connsiteY3" fmla="*/ 760396 h 2310063"/>
                  <a:gd name="connsiteX0-1" fmla="*/ 0 w 7517330"/>
                  <a:gd name="connsiteY0-2" fmla="*/ 2252312 h 2252312"/>
                  <a:gd name="connsiteX1-3" fmla="*/ 1453414 w 7517330"/>
                  <a:gd name="connsiteY1-4" fmla="*/ 981777 h 2252312"/>
                  <a:gd name="connsiteX2-5" fmla="*/ 5120640 w 7517330"/>
                  <a:gd name="connsiteY2-6" fmla="*/ 0 h 2252312"/>
                  <a:gd name="connsiteX3-7" fmla="*/ 7517330 w 7517330"/>
                  <a:gd name="connsiteY3-8" fmla="*/ 760396 h 2252312"/>
                  <a:gd name="connsiteX0-9" fmla="*/ 0 w 7517330"/>
                  <a:gd name="connsiteY0-10" fmla="*/ 2252312 h 2252312"/>
                  <a:gd name="connsiteX1-11" fmla="*/ 1453414 w 7517330"/>
                  <a:gd name="connsiteY1-12" fmla="*/ 981777 h 2252312"/>
                  <a:gd name="connsiteX2-13" fmla="*/ 5120640 w 7517330"/>
                  <a:gd name="connsiteY2-14" fmla="*/ 0 h 2252312"/>
                  <a:gd name="connsiteX3-15" fmla="*/ 7517330 w 7517330"/>
                  <a:gd name="connsiteY3-16" fmla="*/ 760396 h 2252312"/>
                  <a:gd name="connsiteX0-17" fmla="*/ 0 w 7517330"/>
                  <a:gd name="connsiteY0-18" fmla="*/ 2252312 h 2252312"/>
                  <a:gd name="connsiteX1-19" fmla="*/ 1453414 w 7517330"/>
                  <a:gd name="connsiteY1-20" fmla="*/ 981777 h 2252312"/>
                  <a:gd name="connsiteX2-21" fmla="*/ 5120640 w 7517330"/>
                  <a:gd name="connsiteY2-22" fmla="*/ 0 h 2252312"/>
                  <a:gd name="connsiteX3-23" fmla="*/ 7517330 w 7517330"/>
                  <a:gd name="connsiteY3-24" fmla="*/ 760396 h 2252312"/>
                  <a:gd name="connsiteX0-25" fmla="*/ 0 w 7517330"/>
                  <a:gd name="connsiteY0-26" fmla="*/ 2252312 h 2252312"/>
                  <a:gd name="connsiteX1-27" fmla="*/ 1511166 w 7517330"/>
                  <a:gd name="connsiteY1-28" fmla="*/ 1366787 h 2252312"/>
                  <a:gd name="connsiteX2-29" fmla="*/ 5120640 w 7517330"/>
                  <a:gd name="connsiteY2-30" fmla="*/ 0 h 2252312"/>
                  <a:gd name="connsiteX3-31" fmla="*/ 7517330 w 7517330"/>
                  <a:gd name="connsiteY3-32" fmla="*/ 760396 h 2252312"/>
                  <a:gd name="connsiteX0-33" fmla="*/ 0 w 7517330"/>
                  <a:gd name="connsiteY0-34" fmla="*/ 2252312 h 2252312"/>
                  <a:gd name="connsiteX1-35" fmla="*/ 1511166 w 7517330"/>
                  <a:gd name="connsiteY1-36" fmla="*/ 1366787 h 2252312"/>
                  <a:gd name="connsiteX2-37" fmla="*/ 5120640 w 7517330"/>
                  <a:gd name="connsiteY2-38" fmla="*/ 0 h 2252312"/>
                  <a:gd name="connsiteX3-39" fmla="*/ 7517330 w 7517330"/>
                  <a:gd name="connsiteY3-40" fmla="*/ 760396 h 2252312"/>
                  <a:gd name="connsiteX0-41" fmla="*/ 0 w 7517330"/>
                  <a:gd name="connsiteY0-42" fmla="*/ 2252312 h 2252312"/>
                  <a:gd name="connsiteX1-43" fmla="*/ 1511166 w 7517330"/>
                  <a:gd name="connsiteY1-44" fmla="*/ 1366787 h 2252312"/>
                  <a:gd name="connsiteX2-45" fmla="*/ 5120640 w 7517330"/>
                  <a:gd name="connsiteY2-46" fmla="*/ 0 h 2252312"/>
                  <a:gd name="connsiteX3-47" fmla="*/ 7517330 w 7517330"/>
                  <a:gd name="connsiteY3-48" fmla="*/ 760396 h 2252312"/>
                  <a:gd name="connsiteX0-49" fmla="*/ 0 w 7449953"/>
                  <a:gd name="connsiteY0-50" fmla="*/ 2252312 h 2252312"/>
                  <a:gd name="connsiteX1-51" fmla="*/ 1443789 w 7449953"/>
                  <a:gd name="connsiteY1-52" fmla="*/ 1366787 h 2252312"/>
                  <a:gd name="connsiteX2-53" fmla="*/ 5053263 w 7449953"/>
                  <a:gd name="connsiteY2-54" fmla="*/ 0 h 2252312"/>
                  <a:gd name="connsiteX3-55" fmla="*/ 7449953 w 7449953"/>
                  <a:gd name="connsiteY3-56" fmla="*/ 760396 h 2252312"/>
                  <a:gd name="connsiteX0-57" fmla="*/ 0 w 7449953"/>
                  <a:gd name="connsiteY0-58" fmla="*/ 2286069 h 2286069"/>
                  <a:gd name="connsiteX1-59" fmla="*/ 1443789 w 7449953"/>
                  <a:gd name="connsiteY1-60" fmla="*/ 1400544 h 2286069"/>
                  <a:gd name="connsiteX2-61" fmla="*/ 5053263 w 7449953"/>
                  <a:gd name="connsiteY2-62" fmla="*/ 33757 h 2286069"/>
                  <a:gd name="connsiteX3-63" fmla="*/ 7449953 w 7449953"/>
                  <a:gd name="connsiteY3-64" fmla="*/ 794153 h 2286069"/>
                  <a:gd name="connsiteX0-65" fmla="*/ 0 w 7449953"/>
                  <a:gd name="connsiteY0-66" fmla="*/ 2276635 h 2276635"/>
                  <a:gd name="connsiteX1-67" fmla="*/ 1443789 w 7449953"/>
                  <a:gd name="connsiteY1-68" fmla="*/ 1391110 h 2276635"/>
                  <a:gd name="connsiteX2-69" fmla="*/ 5005137 w 7449953"/>
                  <a:gd name="connsiteY2-70" fmla="*/ 33948 h 2276635"/>
                  <a:gd name="connsiteX3-71" fmla="*/ 7449953 w 7449953"/>
                  <a:gd name="connsiteY3-72" fmla="*/ 784719 h 2276635"/>
                  <a:gd name="connsiteX0-73" fmla="*/ 0 w 6391174"/>
                  <a:gd name="connsiteY0-74" fmla="*/ 2242736 h 2242736"/>
                  <a:gd name="connsiteX1-75" fmla="*/ 1443789 w 6391174"/>
                  <a:gd name="connsiteY1-76" fmla="*/ 1357211 h 2242736"/>
                  <a:gd name="connsiteX2-77" fmla="*/ 5005137 w 6391174"/>
                  <a:gd name="connsiteY2-78" fmla="*/ 49 h 2242736"/>
                  <a:gd name="connsiteX3-79" fmla="*/ 6391174 w 6391174"/>
                  <a:gd name="connsiteY3-80" fmla="*/ 1405338 h 2242736"/>
                  <a:gd name="connsiteX0-81" fmla="*/ 0 w 6391174"/>
                  <a:gd name="connsiteY0-82" fmla="*/ 2242736 h 2242736"/>
                  <a:gd name="connsiteX1-83" fmla="*/ 1443789 w 6391174"/>
                  <a:gd name="connsiteY1-84" fmla="*/ 1357211 h 2242736"/>
                  <a:gd name="connsiteX2-85" fmla="*/ 5005137 w 6391174"/>
                  <a:gd name="connsiteY2-86" fmla="*/ 49 h 2242736"/>
                  <a:gd name="connsiteX3-87" fmla="*/ 6391174 w 6391174"/>
                  <a:gd name="connsiteY3-88" fmla="*/ 1405338 h 2242736"/>
                  <a:gd name="connsiteX0-89" fmla="*/ 0 w 6391174"/>
                  <a:gd name="connsiteY0-90" fmla="*/ 2243091 h 2243091"/>
                  <a:gd name="connsiteX1-91" fmla="*/ 2531444 w 6391174"/>
                  <a:gd name="connsiteY1-92" fmla="*/ 1270938 h 2243091"/>
                  <a:gd name="connsiteX2-93" fmla="*/ 5005137 w 6391174"/>
                  <a:gd name="connsiteY2-94" fmla="*/ 404 h 2243091"/>
                  <a:gd name="connsiteX3-95" fmla="*/ 6391174 w 6391174"/>
                  <a:gd name="connsiteY3-96" fmla="*/ 1405693 h 2243091"/>
                  <a:gd name="connsiteX0-97" fmla="*/ 0 w 6391174"/>
                  <a:gd name="connsiteY0-98" fmla="*/ 2243007 h 2243007"/>
                  <a:gd name="connsiteX1-99" fmla="*/ 2531444 w 6391174"/>
                  <a:gd name="connsiteY1-100" fmla="*/ 1270854 h 2243007"/>
                  <a:gd name="connsiteX2-101" fmla="*/ 5005137 w 6391174"/>
                  <a:gd name="connsiteY2-102" fmla="*/ 320 h 2243007"/>
                  <a:gd name="connsiteX3-103" fmla="*/ 6391174 w 6391174"/>
                  <a:gd name="connsiteY3-104" fmla="*/ 1405609 h 2243007"/>
                  <a:gd name="connsiteX0-105" fmla="*/ 0 w 6391174"/>
                  <a:gd name="connsiteY0-106" fmla="*/ 2281578 h 2281578"/>
                  <a:gd name="connsiteX1-107" fmla="*/ 2531444 w 6391174"/>
                  <a:gd name="connsiteY1-108" fmla="*/ 1309425 h 2281578"/>
                  <a:gd name="connsiteX2-109" fmla="*/ 4754880 w 6391174"/>
                  <a:gd name="connsiteY2-110" fmla="*/ 390 h 2281578"/>
                  <a:gd name="connsiteX3-111" fmla="*/ 6391174 w 6391174"/>
                  <a:gd name="connsiteY3-112" fmla="*/ 1444180 h 2281578"/>
                  <a:gd name="connsiteX0-113" fmla="*/ 17 w 6391191"/>
                  <a:gd name="connsiteY0-114" fmla="*/ 2281578 h 2281578"/>
                  <a:gd name="connsiteX1-115" fmla="*/ 2531461 w 6391191"/>
                  <a:gd name="connsiteY1-116" fmla="*/ 1309425 h 2281578"/>
                  <a:gd name="connsiteX2-117" fmla="*/ 4754897 w 6391191"/>
                  <a:gd name="connsiteY2-118" fmla="*/ 390 h 2281578"/>
                  <a:gd name="connsiteX3-119" fmla="*/ 6391191 w 6391191"/>
                  <a:gd name="connsiteY3-120" fmla="*/ 1444180 h 2281578"/>
                  <a:gd name="connsiteX0-121" fmla="*/ 19 w 6285315"/>
                  <a:gd name="connsiteY0-122" fmla="*/ 2271953 h 2271953"/>
                  <a:gd name="connsiteX1-123" fmla="*/ 2425585 w 6285315"/>
                  <a:gd name="connsiteY1-124" fmla="*/ 1309425 h 2271953"/>
                  <a:gd name="connsiteX2-125" fmla="*/ 4649021 w 6285315"/>
                  <a:gd name="connsiteY2-126" fmla="*/ 390 h 2271953"/>
                  <a:gd name="connsiteX3-127" fmla="*/ 6285315 w 6285315"/>
                  <a:gd name="connsiteY3-128" fmla="*/ 1444180 h 2271953"/>
                  <a:gd name="connsiteX0-129" fmla="*/ 19 w 6285315"/>
                  <a:gd name="connsiteY0-130" fmla="*/ 2271953 h 2271953"/>
                  <a:gd name="connsiteX1-131" fmla="*/ 2425585 w 6285315"/>
                  <a:gd name="connsiteY1-132" fmla="*/ 1309425 h 2271953"/>
                  <a:gd name="connsiteX2-133" fmla="*/ 4649021 w 6285315"/>
                  <a:gd name="connsiteY2-134" fmla="*/ 390 h 2271953"/>
                  <a:gd name="connsiteX3-135" fmla="*/ 6285315 w 6285315"/>
                  <a:gd name="connsiteY3-136" fmla="*/ 1444180 h 2271953"/>
                  <a:gd name="connsiteX0-137" fmla="*/ 19 w 6285315"/>
                  <a:gd name="connsiteY0-138" fmla="*/ 2282053 h 2282053"/>
                  <a:gd name="connsiteX1-139" fmla="*/ 2425585 w 6285315"/>
                  <a:gd name="connsiteY1-140" fmla="*/ 1319525 h 2282053"/>
                  <a:gd name="connsiteX2-141" fmla="*/ 4649021 w 6285315"/>
                  <a:gd name="connsiteY2-142" fmla="*/ 10490 h 2282053"/>
                  <a:gd name="connsiteX3-143" fmla="*/ 6285315 w 6285315"/>
                  <a:gd name="connsiteY3-144" fmla="*/ 1454280 h 2282053"/>
                  <a:gd name="connsiteX0-145" fmla="*/ 19 w 5753482"/>
                  <a:gd name="connsiteY0-146" fmla="*/ 2319564 h 2319564"/>
                  <a:gd name="connsiteX1-147" fmla="*/ 2425585 w 5753482"/>
                  <a:gd name="connsiteY1-148" fmla="*/ 1357036 h 2319564"/>
                  <a:gd name="connsiteX2-149" fmla="*/ 4649021 w 5753482"/>
                  <a:gd name="connsiteY2-150" fmla="*/ 48001 h 2319564"/>
                  <a:gd name="connsiteX3-151" fmla="*/ 5753482 w 5753482"/>
                  <a:gd name="connsiteY3-152" fmla="*/ 1010528 h 2319564"/>
                  <a:gd name="connsiteX0-153" fmla="*/ 19 w 5753482"/>
                  <a:gd name="connsiteY0-154" fmla="*/ 2277873 h 2277873"/>
                  <a:gd name="connsiteX1-155" fmla="*/ 2425585 w 5753482"/>
                  <a:gd name="connsiteY1-156" fmla="*/ 1315345 h 2277873"/>
                  <a:gd name="connsiteX2-157" fmla="*/ 4649021 w 5753482"/>
                  <a:gd name="connsiteY2-158" fmla="*/ 6310 h 2277873"/>
                  <a:gd name="connsiteX3-159" fmla="*/ 5753482 w 5753482"/>
                  <a:gd name="connsiteY3-160" fmla="*/ 968837 h 2277873"/>
                </a:gdLst>
                <a:ahLst/>
                <a:cxnLst>
                  <a:cxn ang="0">
                    <a:pos x="connsiteX0-1" y="connsiteY0-2"/>
                  </a:cxn>
                  <a:cxn ang="0">
                    <a:pos x="connsiteX1-3" y="connsiteY1-4"/>
                  </a:cxn>
                  <a:cxn ang="0">
                    <a:pos x="connsiteX2-5" y="connsiteY2-6"/>
                  </a:cxn>
                  <a:cxn ang="0">
                    <a:pos x="connsiteX3-7" y="connsiteY3-8"/>
                  </a:cxn>
                </a:cxnLst>
                <a:rect l="l" t="t" r="r" b="b"/>
                <a:pathLst>
                  <a:path w="5753482" h="2277873">
                    <a:moveTo>
                      <a:pt x="19" y="2277873"/>
                    </a:moveTo>
                    <a:cubicBezTo>
                      <a:pt x="-6399" y="1113216"/>
                      <a:pt x="1650751" y="1693939"/>
                      <a:pt x="2425585" y="1315345"/>
                    </a:cubicBezTo>
                    <a:cubicBezTo>
                      <a:pt x="3200419" y="936751"/>
                      <a:pt x="4094372" y="64061"/>
                      <a:pt x="4649021" y="6310"/>
                    </a:cubicBezTo>
                    <a:cubicBezTo>
                      <a:pt x="5203670" y="-51441"/>
                      <a:pt x="5560400" y="288652"/>
                      <a:pt x="5753482" y="968837"/>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Google Shape;3475;p71"/>
              <p:cNvPicPr preferRelativeResize="0"/>
              <p:nvPr/>
            </p:nvPicPr>
            <p:blipFill>
              <a:blip r:embed="rId7"/>
              <a:stretch>
                <a:fillRect/>
              </a:stretch>
            </p:blipFill>
            <p:spPr>
              <a:xfrm rot="4500000">
                <a:off x="4430" y="-3582"/>
                <a:ext cx="2648" cy="10146"/>
              </a:xfrm>
              <a:prstGeom prst="rect">
                <a:avLst/>
              </a:prstGeom>
              <a:noFill/>
              <a:ln>
                <a:noFill/>
              </a:ln>
            </p:spPr>
          </p:pic>
        </p:grpSp>
      </p:grpSp>
      <p:sp>
        <p:nvSpPr>
          <p:cNvPr id="18" name="Rectangle 17"/>
          <p:cNvSpPr/>
          <p:nvPr/>
        </p:nvSpPr>
        <p:spPr>
          <a:xfrm>
            <a:off x="2234386" y="176951"/>
            <a:ext cx="9167698" cy="564893"/>
          </a:xfrm>
          <a:prstGeom prst="rect">
            <a:avLst/>
          </a:prstGeom>
          <a:solidFill>
            <a:srgbClr val="D4E7CC"/>
          </a:solidFill>
          <a:ln>
            <a:solidFill>
              <a:srgbClr val="D7E9CE"/>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SA" sz="2400" b="1" dirty="0" smtClean="0">
                <a:solidFill>
                  <a:schemeClr val="tx2">
                    <a:lumMod val="50000"/>
                    <a:lumOff val="50000"/>
                  </a:schemeClr>
                </a:solidFill>
              </a:rPr>
              <a:t>جملة </a:t>
            </a:r>
            <a:r>
              <a:rPr lang="en-US" sz="2400" b="1" dirty="0" smtClean="0">
                <a:solidFill>
                  <a:schemeClr val="tx2">
                    <a:lumMod val="50000"/>
                    <a:lumOff val="50000"/>
                  </a:schemeClr>
                </a:solidFill>
              </a:rPr>
              <a:t>if </a:t>
            </a:r>
            <a:r>
              <a:rPr lang="en-US" sz="2400" b="1" dirty="0">
                <a:solidFill>
                  <a:schemeClr val="tx2">
                    <a:lumMod val="50000"/>
                    <a:lumOff val="50000"/>
                  </a:schemeClr>
                </a:solidFill>
              </a:rPr>
              <a:t> </a:t>
            </a:r>
            <a:r>
              <a:rPr lang="ar-SA" sz="2400" b="1" dirty="0" smtClean="0">
                <a:solidFill>
                  <a:schemeClr val="tx2">
                    <a:lumMod val="50000"/>
                    <a:lumOff val="50000"/>
                  </a:schemeClr>
                </a:solidFill>
              </a:rPr>
              <a:t>  الشرطية البسيطة </a:t>
            </a:r>
            <a:endParaRPr lang="ar-SA" sz="2400" b="1" dirty="0">
              <a:solidFill>
                <a:schemeClr val="tx2">
                  <a:lumMod val="50000"/>
                  <a:lumOff val="50000"/>
                </a:schemeClr>
              </a:solidFill>
            </a:endParaRPr>
          </a:p>
        </p:txBody>
      </p:sp>
      <p:pic>
        <p:nvPicPr>
          <p:cNvPr id="10" name="Picture 9"/>
          <p:cNvPicPr>
            <a:picLocks noChangeAspect="1"/>
          </p:cNvPicPr>
          <p:nvPr/>
        </p:nvPicPr>
        <p:blipFill>
          <a:blip r:embed="rId8"/>
          <a:stretch>
            <a:fillRect/>
          </a:stretch>
        </p:blipFill>
        <p:spPr>
          <a:xfrm>
            <a:off x="7352336" y="753395"/>
            <a:ext cx="4166263" cy="1958019"/>
          </a:xfrm>
          <a:prstGeom prst="rect">
            <a:avLst/>
          </a:prstGeom>
        </p:spPr>
      </p:pic>
      <p:pic>
        <p:nvPicPr>
          <p:cNvPr id="15" name="Picture 14"/>
          <p:cNvPicPr>
            <a:picLocks noChangeAspect="1"/>
          </p:cNvPicPr>
          <p:nvPr/>
        </p:nvPicPr>
        <p:blipFill>
          <a:blip r:embed="rId9"/>
          <a:stretch>
            <a:fillRect/>
          </a:stretch>
        </p:blipFill>
        <p:spPr>
          <a:xfrm>
            <a:off x="7424210" y="2734516"/>
            <a:ext cx="4191000" cy="4045198"/>
          </a:xfrm>
          <a:prstGeom prst="rect">
            <a:avLst/>
          </a:prstGeom>
        </p:spPr>
      </p:pic>
      <p:pic>
        <p:nvPicPr>
          <p:cNvPr id="16" name="Picture 15"/>
          <p:cNvPicPr>
            <a:picLocks noChangeAspect="1"/>
          </p:cNvPicPr>
          <p:nvPr/>
        </p:nvPicPr>
        <p:blipFill>
          <a:blip r:embed="rId10"/>
          <a:stretch>
            <a:fillRect/>
          </a:stretch>
        </p:blipFill>
        <p:spPr>
          <a:xfrm>
            <a:off x="222077" y="1592385"/>
            <a:ext cx="6980804" cy="5238750"/>
          </a:xfrm>
          <a:prstGeom prst="rect">
            <a:avLst/>
          </a:prstGeom>
        </p:spPr>
      </p:pic>
    </p:spTree>
    <p:custDataLst>
      <p:tags r:id="rId1"/>
    </p:custDataLst>
    <p:extLst>
      <p:ext uri="{BB962C8B-B14F-4D97-AF65-F5344CB8AC3E}">
        <p14:creationId xmlns:p14="http://schemas.microsoft.com/office/powerpoint/2010/main" val="2000438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1832326" y="-3285205"/>
            <a:ext cx="16624300" cy="12279630"/>
            <a:chOff x="-2389" y="-5397"/>
            <a:chExt cx="26180" cy="19338"/>
          </a:xfrm>
        </p:grpSpPr>
        <p:grpSp>
          <p:nvGrpSpPr>
            <p:cNvPr id="11" name="组合 10"/>
            <p:cNvGrpSpPr/>
            <p:nvPr/>
          </p:nvGrpSpPr>
          <p:grpSpPr>
            <a:xfrm>
              <a:off x="-2389" y="-5397"/>
              <a:ext cx="26180" cy="19339"/>
              <a:chOff x="-2389" y="-5397"/>
              <a:chExt cx="26180" cy="19339"/>
            </a:xfrm>
          </p:grpSpPr>
          <p:pic>
            <p:nvPicPr>
              <p:cNvPr id="61" name="Google Shape;3471;p71"/>
              <p:cNvPicPr preferRelativeResize="0"/>
              <p:nvPr/>
            </p:nvPicPr>
            <p:blipFill>
              <a:blip r:embed="rId5"/>
              <a:stretch>
                <a:fillRect/>
              </a:stretch>
            </p:blipFill>
            <p:spPr>
              <a:xfrm rot="360000" flipV="1">
                <a:off x="657" y="-5013"/>
                <a:ext cx="9414" cy="7566"/>
              </a:xfrm>
              <a:prstGeom prst="rect">
                <a:avLst/>
              </a:prstGeom>
              <a:noFill/>
              <a:ln>
                <a:noFill/>
              </a:ln>
            </p:spPr>
          </p:pic>
          <p:pic>
            <p:nvPicPr>
              <p:cNvPr id="68" name="Google Shape;3480;p71"/>
              <p:cNvPicPr preferRelativeResize="0"/>
              <p:nvPr/>
            </p:nvPicPr>
            <p:blipFill>
              <a:blip r:embed="rId6"/>
              <a:stretch>
                <a:fillRect/>
              </a:stretch>
            </p:blipFill>
            <p:spPr>
              <a:xfrm rot="20443258" flipV="1">
                <a:off x="11978" y="5730"/>
                <a:ext cx="11813" cy="8212"/>
              </a:xfrm>
              <a:prstGeom prst="rect">
                <a:avLst/>
              </a:prstGeom>
              <a:noFill/>
              <a:ln>
                <a:noFill/>
              </a:ln>
            </p:spPr>
          </p:pic>
          <p:pic>
            <p:nvPicPr>
              <p:cNvPr id="3473" name="Google Shape;3473;p71"/>
              <p:cNvPicPr preferRelativeResize="0"/>
              <p:nvPr/>
            </p:nvPicPr>
            <p:blipFill>
              <a:blip r:embed="rId7"/>
              <a:stretch>
                <a:fillRect/>
              </a:stretch>
            </p:blipFill>
            <p:spPr>
              <a:xfrm>
                <a:off x="-2389" y="5202"/>
                <a:ext cx="6394" cy="8097"/>
              </a:xfrm>
              <a:prstGeom prst="rect">
                <a:avLst/>
              </a:prstGeom>
              <a:noFill/>
              <a:ln>
                <a:noFill/>
              </a:ln>
            </p:spPr>
          </p:pic>
          <p:pic>
            <p:nvPicPr>
              <p:cNvPr id="3477" name="Google Shape;3477;p71"/>
              <p:cNvPicPr preferRelativeResize="0"/>
              <p:nvPr/>
            </p:nvPicPr>
            <p:blipFill>
              <a:blip r:embed="rId8"/>
              <a:stretch>
                <a:fillRect/>
              </a:stretch>
            </p:blipFill>
            <p:spPr>
              <a:xfrm>
                <a:off x="16040" y="-5397"/>
                <a:ext cx="3689" cy="9407"/>
              </a:xfrm>
              <a:prstGeom prst="rect">
                <a:avLst/>
              </a:prstGeom>
              <a:noFill/>
              <a:ln>
                <a:noFill/>
              </a:ln>
            </p:spPr>
          </p:pic>
        </p:grpSp>
        <p:sp>
          <p:nvSpPr>
            <p:cNvPr id="2" name="圆角矩形 1"/>
            <p:cNvSpPr/>
            <p:nvPr/>
          </p:nvSpPr>
          <p:spPr>
            <a:xfrm>
              <a:off x="963" y="963"/>
              <a:ext cx="17275" cy="8874"/>
            </a:xfrm>
            <a:prstGeom prst="roundRect">
              <a:avLst/>
            </a:prstGeom>
            <a:solidFill>
              <a:schemeClr val="bg1"/>
            </a:solidFill>
            <a:ln>
              <a:noFill/>
            </a:ln>
            <a:effectLst>
              <a:outerShdw blurRad="11684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p:cNvGrpSpPr/>
            <p:nvPr/>
          </p:nvGrpSpPr>
          <p:grpSpPr>
            <a:xfrm>
              <a:off x="10677" y="7337"/>
              <a:ext cx="8496" cy="3744"/>
              <a:chOff x="10677" y="7337"/>
              <a:chExt cx="8496" cy="3744"/>
            </a:xfrm>
          </p:grpSpPr>
          <p:sp>
            <p:nvSpPr>
              <p:cNvPr id="3" name="任意多边形 2"/>
              <p:cNvSpPr/>
              <p:nvPr/>
            </p:nvSpPr>
            <p:spPr>
              <a:xfrm rot="11076794" flipV="1">
                <a:off x="12811" y="7337"/>
                <a:ext cx="6362" cy="3744"/>
              </a:xfrm>
              <a:custGeom>
                <a:avLst/>
                <a:gdLst>
                  <a:gd name="connsiteX0" fmla="*/ 914344 w 3556001"/>
                  <a:gd name="connsiteY0" fmla="*/ 1091 h 2346051"/>
                  <a:gd name="connsiteX1" fmla="*/ 2430863 w 3556001"/>
                  <a:gd name="connsiteY1" fmla="*/ 596106 h 2346051"/>
                  <a:gd name="connsiteX2" fmla="*/ 3438830 w 3556001"/>
                  <a:gd name="connsiteY2" fmla="*/ 2307077 h 2346051"/>
                  <a:gd name="connsiteX3" fmla="*/ 3401736 w 3556001"/>
                  <a:gd name="connsiteY3" fmla="*/ 2346051 h 2346051"/>
                  <a:gd name="connsiteX4" fmla="*/ 0 w 3556001"/>
                  <a:gd name="connsiteY4" fmla="*/ 2346051 h 2346051"/>
                  <a:gd name="connsiteX5" fmla="*/ 0 w 3556001"/>
                  <a:gd name="connsiteY5" fmla="*/ 199042 h 2346051"/>
                  <a:gd name="connsiteX6" fmla="*/ 98382 w 3556001"/>
                  <a:gd name="connsiteY6" fmla="*/ 151316 h 2346051"/>
                  <a:gd name="connsiteX7" fmla="*/ 914344 w 3556001"/>
                  <a:gd name="connsiteY7" fmla="*/ 1091 h 2346051"/>
                  <a:gd name="connsiteX0-1" fmla="*/ 914344 w 3560405"/>
                  <a:gd name="connsiteY0-2" fmla="*/ 1091 h 2346051"/>
                  <a:gd name="connsiteX1-3" fmla="*/ 2469465 w 3560405"/>
                  <a:gd name="connsiteY1-4" fmla="*/ 728614 h 2346051"/>
                  <a:gd name="connsiteX2-5" fmla="*/ 3438830 w 3560405"/>
                  <a:gd name="connsiteY2-6" fmla="*/ 2307077 h 2346051"/>
                  <a:gd name="connsiteX3-7" fmla="*/ 3401736 w 3560405"/>
                  <a:gd name="connsiteY3-8" fmla="*/ 2346051 h 2346051"/>
                  <a:gd name="connsiteX4-9" fmla="*/ 0 w 3560405"/>
                  <a:gd name="connsiteY4-10" fmla="*/ 2346051 h 2346051"/>
                  <a:gd name="connsiteX5-11" fmla="*/ 0 w 3560405"/>
                  <a:gd name="connsiteY5-12" fmla="*/ 199042 h 2346051"/>
                  <a:gd name="connsiteX6-13" fmla="*/ 98382 w 3560405"/>
                  <a:gd name="connsiteY6-14" fmla="*/ 151316 h 2346051"/>
                  <a:gd name="connsiteX7-15" fmla="*/ 914344 w 3560405"/>
                  <a:gd name="connsiteY7-16" fmla="*/ 1091 h 2346051"/>
                  <a:gd name="connsiteX0-17" fmla="*/ 914344 w 3401736"/>
                  <a:gd name="connsiteY0-18" fmla="*/ 1091 h 2346051"/>
                  <a:gd name="connsiteX1-19" fmla="*/ 2469465 w 3401736"/>
                  <a:gd name="connsiteY1-20" fmla="*/ 728614 h 2346051"/>
                  <a:gd name="connsiteX2-21" fmla="*/ 3013784 w 3401736"/>
                  <a:gd name="connsiteY2-22" fmla="*/ 1847630 h 2346051"/>
                  <a:gd name="connsiteX3-23" fmla="*/ 3401736 w 3401736"/>
                  <a:gd name="connsiteY3-24" fmla="*/ 2346051 h 2346051"/>
                  <a:gd name="connsiteX4-25" fmla="*/ 0 w 3401736"/>
                  <a:gd name="connsiteY4-26" fmla="*/ 2346051 h 2346051"/>
                  <a:gd name="connsiteX5-27" fmla="*/ 0 w 3401736"/>
                  <a:gd name="connsiteY5-28" fmla="*/ 199042 h 2346051"/>
                  <a:gd name="connsiteX6-29" fmla="*/ 98382 w 3401736"/>
                  <a:gd name="connsiteY6-30" fmla="*/ 151316 h 2346051"/>
                  <a:gd name="connsiteX7-31" fmla="*/ 914344 w 3401736"/>
                  <a:gd name="connsiteY7-32" fmla="*/ 1091 h 2346051"/>
                  <a:gd name="connsiteX0-33" fmla="*/ 914344 w 3143791"/>
                  <a:gd name="connsiteY0-34" fmla="*/ 1091 h 2346051"/>
                  <a:gd name="connsiteX1-35" fmla="*/ 2469465 w 3143791"/>
                  <a:gd name="connsiteY1-36" fmla="*/ 728614 h 2346051"/>
                  <a:gd name="connsiteX2-37" fmla="*/ 3013784 w 3143791"/>
                  <a:gd name="connsiteY2-38" fmla="*/ 1847630 h 2346051"/>
                  <a:gd name="connsiteX3-39" fmla="*/ 0 w 3143791"/>
                  <a:gd name="connsiteY3-40" fmla="*/ 2346051 h 2346051"/>
                  <a:gd name="connsiteX4-41" fmla="*/ 0 w 3143791"/>
                  <a:gd name="connsiteY4-42" fmla="*/ 199042 h 2346051"/>
                  <a:gd name="connsiteX5-43" fmla="*/ 98382 w 3143791"/>
                  <a:gd name="connsiteY5-44" fmla="*/ 151316 h 2346051"/>
                  <a:gd name="connsiteX6-45" fmla="*/ 914344 w 3143791"/>
                  <a:gd name="connsiteY6-46" fmla="*/ 1091 h 2346051"/>
                  <a:gd name="connsiteX0-47" fmla="*/ 0 w 3143791"/>
                  <a:gd name="connsiteY0-48" fmla="*/ 2346051 h 2405814"/>
                  <a:gd name="connsiteX1-49" fmla="*/ 0 w 3143791"/>
                  <a:gd name="connsiteY1-50" fmla="*/ 199042 h 2405814"/>
                  <a:gd name="connsiteX2-51" fmla="*/ 98382 w 3143791"/>
                  <a:gd name="connsiteY2-52" fmla="*/ 151316 h 2405814"/>
                  <a:gd name="connsiteX3-53" fmla="*/ 914344 w 3143791"/>
                  <a:gd name="connsiteY3-54" fmla="*/ 1091 h 2405814"/>
                  <a:gd name="connsiteX4-55" fmla="*/ 2469465 w 3143791"/>
                  <a:gd name="connsiteY4-56" fmla="*/ 728614 h 2405814"/>
                  <a:gd name="connsiteX5-57" fmla="*/ 3013784 w 3143791"/>
                  <a:gd name="connsiteY5-58" fmla="*/ 1847630 h 2405814"/>
                  <a:gd name="connsiteX6-59" fmla="*/ 57948 w 3143791"/>
                  <a:gd name="connsiteY6-60" fmla="*/ 2405814 h 2405814"/>
                  <a:gd name="connsiteX0-61" fmla="*/ 0 w 3143791"/>
                  <a:gd name="connsiteY0-62" fmla="*/ 2346051 h 2346051"/>
                  <a:gd name="connsiteX1-63" fmla="*/ 0 w 3143791"/>
                  <a:gd name="connsiteY1-64" fmla="*/ 199042 h 2346051"/>
                  <a:gd name="connsiteX2-65" fmla="*/ 98382 w 3143791"/>
                  <a:gd name="connsiteY2-66" fmla="*/ 151316 h 2346051"/>
                  <a:gd name="connsiteX3-67" fmla="*/ 914344 w 3143791"/>
                  <a:gd name="connsiteY3-68" fmla="*/ 1091 h 2346051"/>
                  <a:gd name="connsiteX4-69" fmla="*/ 2469465 w 3143791"/>
                  <a:gd name="connsiteY4-70" fmla="*/ 728614 h 2346051"/>
                  <a:gd name="connsiteX5-71" fmla="*/ 3013784 w 3143791"/>
                  <a:gd name="connsiteY5-72" fmla="*/ 1847630 h 2346051"/>
                  <a:gd name="connsiteX6-73" fmla="*/ 2212347 w 3143791"/>
                  <a:gd name="connsiteY6-74" fmla="*/ 2046590 h 2346051"/>
                  <a:gd name="connsiteX0-75" fmla="*/ 0 w 3180028"/>
                  <a:gd name="connsiteY0-76" fmla="*/ 538753 h 2046590"/>
                  <a:gd name="connsiteX1-77" fmla="*/ 36237 w 3180028"/>
                  <a:gd name="connsiteY1-78" fmla="*/ 199042 h 2046590"/>
                  <a:gd name="connsiteX2-79" fmla="*/ 134619 w 3180028"/>
                  <a:gd name="connsiteY2-80" fmla="*/ 151316 h 2046590"/>
                  <a:gd name="connsiteX3-81" fmla="*/ 950581 w 3180028"/>
                  <a:gd name="connsiteY3-82" fmla="*/ 1091 h 2046590"/>
                  <a:gd name="connsiteX4-83" fmla="*/ 2505702 w 3180028"/>
                  <a:gd name="connsiteY4-84" fmla="*/ 728614 h 2046590"/>
                  <a:gd name="connsiteX5-85" fmla="*/ 3050021 w 3180028"/>
                  <a:gd name="connsiteY5-86" fmla="*/ 1847630 h 2046590"/>
                  <a:gd name="connsiteX6-87" fmla="*/ 2248584 w 3180028"/>
                  <a:gd name="connsiteY6-88" fmla="*/ 2046590 h 2046590"/>
                  <a:gd name="connsiteX0-89" fmla="*/ 0 w 3180028"/>
                  <a:gd name="connsiteY0-90" fmla="*/ 538753 h 2046590"/>
                  <a:gd name="connsiteX1-91" fmla="*/ 134619 w 3180028"/>
                  <a:gd name="connsiteY1-92" fmla="*/ 151316 h 2046590"/>
                  <a:gd name="connsiteX2-93" fmla="*/ 950581 w 3180028"/>
                  <a:gd name="connsiteY2-94" fmla="*/ 1091 h 2046590"/>
                  <a:gd name="connsiteX3-95" fmla="*/ 2505702 w 3180028"/>
                  <a:gd name="connsiteY3-96" fmla="*/ 728614 h 2046590"/>
                  <a:gd name="connsiteX4-97" fmla="*/ 3050021 w 3180028"/>
                  <a:gd name="connsiteY4-98" fmla="*/ 1847630 h 2046590"/>
                  <a:gd name="connsiteX5-99" fmla="*/ 2248584 w 3180028"/>
                  <a:gd name="connsiteY5-100" fmla="*/ 2046590 h 2046590"/>
                  <a:gd name="connsiteX0-101" fmla="*/ 0 w 3045409"/>
                  <a:gd name="connsiteY0-102" fmla="*/ 151316 h 2046590"/>
                  <a:gd name="connsiteX1-103" fmla="*/ 815962 w 3045409"/>
                  <a:gd name="connsiteY1-104" fmla="*/ 1091 h 2046590"/>
                  <a:gd name="connsiteX2-105" fmla="*/ 2371083 w 3045409"/>
                  <a:gd name="connsiteY2-106" fmla="*/ 728614 h 2046590"/>
                  <a:gd name="connsiteX3-107" fmla="*/ 2915402 w 3045409"/>
                  <a:gd name="connsiteY3-108" fmla="*/ 1847630 h 2046590"/>
                  <a:gd name="connsiteX4-109" fmla="*/ 2113965 w 3045409"/>
                  <a:gd name="connsiteY4-110" fmla="*/ 2046590 h 2046590"/>
                  <a:gd name="connsiteX0-111" fmla="*/ 0 w 3045409"/>
                  <a:gd name="connsiteY0-112" fmla="*/ 151316 h 1847630"/>
                  <a:gd name="connsiteX1-113" fmla="*/ 815962 w 3045409"/>
                  <a:gd name="connsiteY1-114" fmla="*/ 1091 h 1847630"/>
                  <a:gd name="connsiteX2-115" fmla="*/ 2371083 w 3045409"/>
                  <a:gd name="connsiteY2-116" fmla="*/ 728614 h 1847630"/>
                  <a:gd name="connsiteX3-117" fmla="*/ 2915402 w 3045409"/>
                  <a:gd name="connsiteY3-118" fmla="*/ 1847630 h 1847630"/>
                </a:gdLst>
                <a:ahLst/>
                <a:cxnLst>
                  <a:cxn ang="0">
                    <a:pos x="connsiteX0-1" y="connsiteY0-2"/>
                  </a:cxn>
                  <a:cxn ang="0">
                    <a:pos x="connsiteX1-3" y="connsiteY1-4"/>
                  </a:cxn>
                  <a:cxn ang="0">
                    <a:pos x="connsiteX2-5" y="connsiteY2-6"/>
                  </a:cxn>
                  <a:cxn ang="0">
                    <a:pos x="connsiteX3-7" y="connsiteY3-8"/>
                  </a:cxn>
                </a:cxnLst>
                <a:rect l="l" t="t" r="r" b="b"/>
                <a:pathLst>
                  <a:path w="3045409" h="1847630">
                    <a:moveTo>
                      <a:pt x="0" y="151316"/>
                    </a:moveTo>
                    <a:cubicBezTo>
                      <a:pt x="257183" y="40829"/>
                      <a:pt x="533329" y="-8113"/>
                      <a:pt x="815962" y="1091"/>
                    </a:cubicBezTo>
                    <a:cubicBezTo>
                      <a:pt x="1324702" y="17657"/>
                      <a:pt x="2021176" y="420858"/>
                      <a:pt x="2371083" y="728614"/>
                    </a:cubicBezTo>
                    <a:cubicBezTo>
                      <a:pt x="2720990" y="1036370"/>
                      <a:pt x="3307350" y="1346069"/>
                      <a:pt x="2915402" y="184763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Google Shape;3482;p71"/>
              <p:cNvPicPr preferRelativeResize="0"/>
              <p:nvPr/>
            </p:nvPicPr>
            <p:blipFill>
              <a:blip r:embed="rId9"/>
              <a:stretch>
                <a:fillRect/>
              </a:stretch>
            </p:blipFill>
            <p:spPr>
              <a:xfrm rot="-5400000" flipV="1">
                <a:off x="13632" y="5306"/>
                <a:ext cx="2084" cy="7995"/>
              </a:xfrm>
              <a:prstGeom prst="rect">
                <a:avLst/>
              </a:prstGeom>
              <a:noFill/>
              <a:ln>
                <a:noFill/>
              </a:ln>
            </p:spPr>
          </p:pic>
        </p:grpSp>
        <p:grpSp>
          <p:nvGrpSpPr>
            <p:cNvPr id="9" name="组合 8"/>
            <p:cNvGrpSpPr/>
            <p:nvPr/>
          </p:nvGrpSpPr>
          <p:grpSpPr>
            <a:xfrm>
              <a:off x="681" y="-1676"/>
              <a:ext cx="10146" cy="4491"/>
              <a:chOff x="681" y="-1676"/>
              <a:chExt cx="10146" cy="4491"/>
            </a:xfrm>
          </p:grpSpPr>
          <p:sp>
            <p:nvSpPr>
              <p:cNvPr id="6" name="任意多边形 5"/>
              <p:cNvSpPr/>
              <p:nvPr/>
            </p:nvSpPr>
            <p:spPr>
              <a:xfrm rot="20700000" flipV="1">
                <a:off x="835" y="-1676"/>
                <a:ext cx="9019" cy="3587"/>
              </a:xfrm>
              <a:custGeom>
                <a:avLst/>
                <a:gdLst>
                  <a:gd name="connsiteX0" fmla="*/ 0 w 7507705"/>
                  <a:gd name="connsiteY0" fmla="*/ 2310063 h 2310063"/>
                  <a:gd name="connsiteX1" fmla="*/ 1443789 w 7507705"/>
                  <a:gd name="connsiteY1" fmla="*/ 981777 h 2310063"/>
                  <a:gd name="connsiteX2" fmla="*/ 5111015 w 7507705"/>
                  <a:gd name="connsiteY2" fmla="*/ 0 h 2310063"/>
                  <a:gd name="connsiteX3" fmla="*/ 7507705 w 7507705"/>
                  <a:gd name="connsiteY3" fmla="*/ 760396 h 2310063"/>
                  <a:gd name="connsiteX0-1" fmla="*/ 0 w 7517330"/>
                  <a:gd name="connsiteY0-2" fmla="*/ 2252312 h 2252312"/>
                  <a:gd name="connsiteX1-3" fmla="*/ 1453414 w 7517330"/>
                  <a:gd name="connsiteY1-4" fmla="*/ 981777 h 2252312"/>
                  <a:gd name="connsiteX2-5" fmla="*/ 5120640 w 7517330"/>
                  <a:gd name="connsiteY2-6" fmla="*/ 0 h 2252312"/>
                  <a:gd name="connsiteX3-7" fmla="*/ 7517330 w 7517330"/>
                  <a:gd name="connsiteY3-8" fmla="*/ 760396 h 2252312"/>
                  <a:gd name="connsiteX0-9" fmla="*/ 0 w 7517330"/>
                  <a:gd name="connsiteY0-10" fmla="*/ 2252312 h 2252312"/>
                  <a:gd name="connsiteX1-11" fmla="*/ 1453414 w 7517330"/>
                  <a:gd name="connsiteY1-12" fmla="*/ 981777 h 2252312"/>
                  <a:gd name="connsiteX2-13" fmla="*/ 5120640 w 7517330"/>
                  <a:gd name="connsiteY2-14" fmla="*/ 0 h 2252312"/>
                  <a:gd name="connsiteX3-15" fmla="*/ 7517330 w 7517330"/>
                  <a:gd name="connsiteY3-16" fmla="*/ 760396 h 2252312"/>
                  <a:gd name="connsiteX0-17" fmla="*/ 0 w 7517330"/>
                  <a:gd name="connsiteY0-18" fmla="*/ 2252312 h 2252312"/>
                  <a:gd name="connsiteX1-19" fmla="*/ 1453414 w 7517330"/>
                  <a:gd name="connsiteY1-20" fmla="*/ 981777 h 2252312"/>
                  <a:gd name="connsiteX2-21" fmla="*/ 5120640 w 7517330"/>
                  <a:gd name="connsiteY2-22" fmla="*/ 0 h 2252312"/>
                  <a:gd name="connsiteX3-23" fmla="*/ 7517330 w 7517330"/>
                  <a:gd name="connsiteY3-24" fmla="*/ 760396 h 2252312"/>
                  <a:gd name="connsiteX0-25" fmla="*/ 0 w 7517330"/>
                  <a:gd name="connsiteY0-26" fmla="*/ 2252312 h 2252312"/>
                  <a:gd name="connsiteX1-27" fmla="*/ 1511166 w 7517330"/>
                  <a:gd name="connsiteY1-28" fmla="*/ 1366787 h 2252312"/>
                  <a:gd name="connsiteX2-29" fmla="*/ 5120640 w 7517330"/>
                  <a:gd name="connsiteY2-30" fmla="*/ 0 h 2252312"/>
                  <a:gd name="connsiteX3-31" fmla="*/ 7517330 w 7517330"/>
                  <a:gd name="connsiteY3-32" fmla="*/ 760396 h 2252312"/>
                  <a:gd name="connsiteX0-33" fmla="*/ 0 w 7517330"/>
                  <a:gd name="connsiteY0-34" fmla="*/ 2252312 h 2252312"/>
                  <a:gd name="connsiteX1-35" fmla="*/ 1511166 w 7517330"/>
                  <a:gd name="connsiteY1-36" fmla="*/ 1366787 h 2252312"/>
                  <a:gd name="connsiteX2-37" fmla="*/ 5120640 w 7517330"/>
                  <a:gd name="connsiteY2-38" fmla="*/ 0 h 2252312"/>
                  <a:gd name="connsiteX3-39" fmla="*/ 7517330 w 7517330"/>
                  <a:gd name="connsiteY3-40" fmla="*/ 760396 h 2252312"/>
                  <a:gd name="connsiteX0-41" fmla="*/ 0 w 7517330"/>
                  <a:gd name="connsiteY0-42" fmla="*/ 2252312 h 2252312"/>
                  <a:gd name="connsiteX1-43" fmla="*/ 1511166 w 7517330"/>
                  <a:gd name="connsiteY1-44" fmla="*/ 1366787 h 2252312"/>
                  <a:gd name="connsiteX2-45" fmla="*/ 5120640 w 7517330"/>
                  <a:gd name="connsiteY2-46" fmla="*/ 0 h 2252312"/>
                  <a:gd name="connsiteX3-47" fmla="*/ 7517330 w 7517330"/>
                  <a:gd name="connsiteY3-48" fmla="*/ 760396 h 2252312"/>
                  <a:gd name="connsiteX0-49" fmla="*/ 0 w 7449953"/>
                  <a:gd name="connsiteY0-50" fmla="*/ 2252312 h 2252312"/>
                  <a:gd name="connsiteX1-51" fmla="*/ 1443789 w 7449953"/>
                  <a:gd name="connsiteY1-52" fmla="*/ 1366787 h 2252312"/>
                  <a:gd name="connsiteX2-53" fmla="*/ 5053263 w 7449953"/>
                  <a:gd name="connsiteY2-54" fmla="*/ 0 h 2252312"/>
                  <a:gd name="connsiteX3-55" fmla="*/ 7449953 w 7449953"/>
                  <a:gd name="connsiteY3-56" fmla="*/ 760396 h 2252312"/>
                  <a:gd name="connsiteX0-57" fmla="*/ 0 w 7449953"/>
                  <a:gd name="connsiteY0-58" fmla="*/ 2286069 h 2286069"/>
                  <a:gd name="connsiteX1-59" fmla="*/ 1443789 w 7449953"/>
                  <a:gd name="connsiteY1-60" fmla="*/ 1400544 h 2286069"/>
                  <a:gd name="connsiteX2-61" fmla="*/ 5053263 w 7449953"/>
                  <a:gd name="connsiteY2-62" fmla="*/ 33757 h 2286069"/>
                  <a:gd name="connsiteX3-63" fmla="*/ 7449953 w 7449953"/>
                  <a:gd name="connsiteY3-64" fmla="*/ 794153 h 2286069"/>
                  <a:gd name="connsiteX0-65" fmla="*/ 0 w 7449953"/>
                  <a:gd name="connsiteY0-66" fmla="*/ 2276635 h 2276635"/>
                  <a:gd name="connsiteX1-67" fmla="*/ 1443789 w 7449953"/>
                  <a:gd name="connsiteY1-68" fmla="*/ 1391110 h 2276635"/>
                  <a:gd name="connsiteX2-69" fmla="*/ 5005137 w 7449953"/>
                  <a:gd name="connsiteY2-70" fmla="*/ 33948 h 2276635"/>
                  <a:gd name="connsiteX3-71" fmla="*/ 7449953 w 7449953"/>
                  <a:gd name="connsiteY3-72" fmla="*/ 784719 h 2276635"/>
                  <a:gd name="connsiteX0-73" fmla="*/ 0 w 6391174"/>
                  <a:gd name="connsiteY0-74" fmla="*/ 2242736 h 2242736"/>
                  <a:gd name="connsiteX1-75" fmla="*/ 1443789 w 6391174"/>
                  <a:gd name="connsiteY1-76" fmla="*/ 1357211 h 2242736"/>
                  <a:gd name="connsiteX2-77" fmla="*/ 5005137 w 6391174"/>
                  <a:gd name="connsiteY2-78" fmla="*/ 49 h 2242736"/>
                  <a:gd name="connsiteX3-79" fmla="*/ 6391174 w 6391174"/>
                  <a:gd name="connsiteY3-80" fmla="*/ 1405338 h 2242736"/>
                  <a:gd name="connsiteX0-81" fmla="*/ 0 w 6391174"/>
                  <a:gd name="connsiteY0-82" fmla="*/ 2242736 h 2242736"/>
                  <a:gd name="connsiteX1-83" fmla="*/ 1443789 w 6391174"/>
                  <a:gd name="connsiteY1-84" fmla="*/ 1357211 h 2242736"/>
                  <a:gd name="connsiteX2-85" fmla="*/ 5005137 w 6391174"/>
                  <a:gd name="connsiteY2-86" fmla="*/ 49 h 2242736"/>
                  <a:gd name="connsiteX3-87" fmla="*/ 6391174 w 6391174"/>
                  <a:gd name="connsiteY3-88" fmla="*/ 1405338 h 2242736"/>
                  <a:gd name="connsiteX0-89" fmla="*/ 0 w 6391174"/>
                  <a:gd name="connsiteY0-90" fmla="*/ 2243091 h 2243091"/>
                  <a:gd name="connsiteX1-91" fmla="*/ 2531444 w 6391174"/>
                  <a:gd name="connsiteY1-92" fmla="*/ 1270938 h 2243091"/>
                  <a:gd name="connsiteX2-93" fmla="*/ 5005137 w 6391174"/>
                  <a:gd name="connsiteY2-94" fmla="*/ 404 h 2243091"/>
                  <a:gd name="connsiteX3-95" fmla="*/ 6391174 w 6391174"/>
                  <a:gd name="connsiteY3-96" fmla="*/ 1405693 h 2243091"/>
                  <a:gd name="connsiteX0-97" fmla="*/ 0 w 6391174"/>
                  <a:gd name="connsiteY0-98" fmla="*/ 2243007 h 2243007"/>
                  <a:gd name="connsiteX1-99" fmla="*/ 2531444 w 6391174"/>
                  <a:gd name="connsiteY1-100" fmla="*/ 1270854 h 2243007"/>
                  <a:gd name="connsiteX2-101" fmla="*/ 5005137 w 6391174"/>
                  <a:gd name="connsiteY2-102" fmla="*/ 320 h 2243007"/>
                  <a:gd name="connsiteX3-103" fmla="*/ 6391174 w 6391174"/>
                  <a:gd name="connsiteY3-104" fmla="*/ 1405609 h 2243007"/>
                  <a:gd name="connsiteX0-105" fmla="*/ 0 w 6391174"/>
                  <a:gd name="connsiteY0-106" fmla="*/ 2281578 h 2281578"/>
                  <a:gd name="connsiteX1-107" fmla="*/ 2531444 w 6391174"/>
                  <a:gd name="connsiteY1-108" fmla="*/ 1309425 h 2281578"/>
                  <a:gd name="connsiteX2-109" fmla="*/ 4754880 w 6391174"/>
                  <a:gd name="connsiteY2-110" fmla="*/ 390 h 2281578"/>
                  <a:gd name="connsiteX3-111" fmla="*/ 6391174 w 6391174"/>
                  <a:gd name="connsiteY3-112" fmla="*/ 1444180 h 2281578"/>
                  <a:gd name="connsiteX0-113" fmla="*/ 17 w 6391191"/>
                  <a:gd name="connsiteY0-114" fmla="*/ 2281578 h 2281578"/>
                  <a:gd name="connsiteX1-115" fmla="*/ 2531461 w 6391191"/>
                  <a:gd name="connsiteY1-116" fmla="*/ 1309425 h 2281578"/>
                  <a:gd name="connsiteX2-117" fmla="*/ 4754897 w 6391191"/>
                  <a:gd name="connsiteY2-118" fmla="*/ 390 h 2281578"/>
                  <a:gd name="connsiteX3-119" fmla="*/ 6391191 w 6391191"/>
                  <a:gd name="connsiteY3-120" fmla="*/ 1444180 h 2281578"/>
                  <a:gd name="connsiteX0-121" fmla="*/ 19 w 6285315"/>
                  <a:gd name="connsiteY0-122" fmla="*/ 2271953 h 2271953"/>
                  <a:gd name="connsiteX1-123" fmla="*/ 2425585 w 6285315"/>
                  <a:gd name="connsiteY1-124" fmla="*/ 1309425 h 2271953"/>
                  <a:gd name="connsiteX2-125" fmla="*/ 4649021 w 6285315"/>
                  <a:gd name="connsiteY2-126" fmla="*/ 390 h 2271953"/>
                  <a:gd name="connsiteX3-127" fmla="*/ 6285315 w 6285315"/>
                  <a:gd name="connsiteY3-128" fmla="*/ 1444180 h 2271953"/>
                  <a:gd name="connsiteX0-129" fmla="*/ 19 w 6285315"/>
                  <a:gd name="connsiteY0-130" fmla="*/ 2271953 h 2271953"/>
                  <a:gd name="connsiteX1-131" fmla="*/ 2425585 w 6285315"/>
                  <a:gd name="connsiteY1-132" fmla="*/ 1309425 h 2271953"/>
                  <a:gd name="connsiteX2-133" fmla="*/ 4649021 w 6285315"/>
                  <a:gd name="connsiteY2-134" fmla="*/ 390 h 2271953"/>
                  <a:gd name="connsiteX3-135" fmla="*/ 6285315 w 6285315"/>
                  <a:gd name="connsiteY3-136" fmla="*/ 1444180 h 2271953"/>
                  <a:gd name="connsiteX0-137" fmla="*/ 19 w 6285315"/>
                  <a:gd name="connsiteY0-138" fmla="*/ 2282053 h 2282053"/>
                  <a:gd name="connsiteX1-139" fmla="*/ 2425585 w 6285315"/>
                  <a:gd name="connsiteY1-140" fmla="*/ 1319525 h 2282053"/>
                  <a:gd name="connsiteX2-141" fmla="*/ 4649021 w 6285315"/>
                  <a:gd name="connsiteY2-142" fmla="*/ 10490 h 2282053"/>
                  <a:gd name="connsiteX3-143" fmla="*/ 6285315 w 6285315"/>
                  <a:gd name="connsiteY3-144" fmla="*/ 1454280 h 2282053"/>
                  <a:gd name="connsiteX0-145" fmla="*/ 19 w 5753482"/>
                  <a:gd name="connsiteY0-146" fmla="*/ 2319564 h 2319564"/>
                  <a:gd name="connsiteX1-147" fmla="*/ 2425585 w 5753482"/>
                  <a:gd name="connsiteY1-148" fmla="*/ 1357036 h 2319564"/>
                  <a:gd name="connsiteX2-149" fmla="*/ 4649021 w 5753482"/>
                  <a:gd name="connsiteY2-150" fmla="*/ 48001 h 2319564"/>
                  <a:gd name="connsiteX3-151" fmla="*/ 5753482 w 5753482"/>
                  <a:gd name="connsiteY3-152" fmla="*/ 1010528 h 2319564"/>
                  <a:gd name="connsiteX0-153" fmla="*/ 19 w 5753482"/>
                  <a:gd name="connsiteY0-154" fmla="*/ 2277873 h 2277873"/>
                  <a:gd name="connsiteX1-155" fmla="*/ 2425585 w 5753482"/>
                  <a:gd name="connsiteY1-156" fmla="*/ 1315345 h 2277873"/>
                  <a:gd name="connsiteX2-157" fmla="*/ 4649021 w 5753482"/>
                  <a:gd name="connsiteY2-158" fmla="*/ 6310 h 2277873"/>
                  <a:gd name="connsiteX3-159" fmla="*/ 5753482 w 5753482"/>
                  <a:gd name="connsiteY3-160" fmla="*/ 968837 h 2277873"/>
                </a:gdLst>
                <a:ahLst/>
                <a:cxnLst>
                  <a:cxn ang="0">
                    <a:pos x="connsiteX0-1" y="connsiteY0-2"/>
                  </a:cxn>
                  <a:cxn ang="0">
                    <a:pos x="connsiteX1-3" y="connsiteY1-4"/>
                  </a:cxn>
                  <a:cxn ang="0">
                    <a:pos x="connsiteX2-5" y="connsiteY2-6"/>
                  </a:cxn>
                  <a:cxn ang="0">
                    <a:pos x="connsiteX3-7" y="connsiteY3-8"/>
                  </a:cxn>
                </a:cxnLst>
                <a:rect l="l" t="t" r="r" b="b"/>
                <a:pathLst>
                  <a:path w="5753482" h="2277873">
                    <a:moveTo>
                      <a:pt x="19" y="2277873"/>
                    </a:moveTo>
                    <a:cubicBezTo>
                      <a:pt x="-6399" y="1113216"/>
                      <a:pt x="1650751" y="1693939"/>
                      <a:pt x="2425585" y="1315345"/>
                    </a:cubicBezTo>
                    <a:cubicBezTo>
                      <a:pt x="3200419" y="936751"/>
                      <a:pt x="4094372" y="64061"/>
                      <a:pt x="4649021" y="6310"/>
                    </a:cubicBezTo>
                    <a:cubicBezTo>
                      <a:pt x="5203670" y="-51441"/>
                      <a:pt x="5560400" y="288652"/>
                      <a:pt x="5753482" y="968837"/>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Google Shape;3475;p71"/>
              <p:cNvPicPr preferRelativeResize="0"/>
              <p:nvPr/>
            </p:nvPicPr>
            <p:blipFill>
              <a:blip r:embed="rId9"/>
              <a:stretch>
                <a:fillRect/>
              </a:stretch>
            </p:blipFill>
            <p:spPr>
              <a:xfrm rot="4500000">
                <a:off x="4430" y="-3582"/>
                <a:ext cx="2648" cy="10146"/>
              </a:xfrm>
              <a:prstGeom prst="rect">
                <a:avLst/>
              </a:prstGeom>
              <a:noFill/>
              <a:ln>
                <a:noFill/>
              </a:ln>
            </p:spPr>
          </p:pic>
        </p:grpSp>
      </p:grpSp>
      <p:sp>
        <p:nvSpPr>
          <p:cNvPr id="18" name="Rectangle 17"/>
          <p:cNvSpPr/>
          <p:nvPr/>
        </p:nvSpPr>
        <p:spPr>
          <a:xfrm>
            <a:off x="679868" y="1201096"/>
            <a:ext cx="9167698" cy="564893"/>
          </a:xfrm>
          <a:prstGeom prst="rect">
            <a:avLst/>
          </a:prstGeom>
          <a:solidFill>
            <a:srgbClr val="D4E7CC"/>
          </a:solidFill>
          <a:ln>
            <a:solidFill>
              <a:srgbClr val="D7E9CE"/>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smtClean="0">
                <a:solidFill>
                  <a:schemeClr val="tx2">
                    <a:lumMod val="50000"/>
                    <a:lumOff val="50000"/>
                  </a:schemeClr>
                </a:solidFill>
              </a:rPr>
              <a:t>من خلال الفيديو استنتجي الهدف من البرنامج وكيف تم كتابته ؟   (فردي )</a:t>
            </a:r>
            <a:endParaRPr lang="ar-SA" sz="2400" b="1" dirty="0">
              <a:solidFill>
                <a:schemeClr val="tx2">
                  <a:lumMod val="50000"/>
                  <a:lumOff val="50000"/>
                </a:schemeClr>
              </a:solidFill>
            </a:endParaRPr>
          </a:p>
        </p:txBody>
      </p:sp>
      <p:sp>
        <p:nvSpPr>
          <p:cNvPr id="25" name="Rectangle 24"/>
          <p:cNvSpPr/>
          <p:nvPr/>
        </p:nvSpPr>
        <p:spPr>
          <a:xfrm>
            <a:off x="662192" y="1841660"/>
            <a:ext cx="3602643" cy="2323549"/>
          </a:xfrm>
          <a:prstGeom prst="rect">
            <a:avLst/>
          </a:prstGeom>
          <a:solidFill>
            <a:srgbClr val="93AFC8"/>
          </a:solidFill>
          <a:ln>
            <a:solidFill>
              <a:srgbClr val="D7E9CE"/>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SA" sz="2400" b="1" dirty="0" smtClean="0">
                <a:solidFill>
                  <a:schemeClr val="accent5">
                    <a:lumMod val="50000"/>
                  </a:schemeClr>
                </a:solidFill>
              </a:rPr>
              <a:t>بعد مشاهدة الكود البرمجي </a:t>
            </a:r>
          </a:p>
          <a:p>
            <a:pPr algn="ctr" rtl="1"/>
            <a:r>
              <a:rPr lang="ar-SA" sz="2400" b="1" dirty="0" smtClean="0">
                <a:solidFill>
                  <a:schemeClr val="accent5">
                    <a:lumMod val="50000"/>
                  </a:schemeClr>
                </a:solidFill>
              </a:rPr>
              <a:t>تبين ان هناك عددين </a:t>
            </a:r>
            <a:r>
              <a:rPr lang="en-US" sz="2400" b="1" dirty="0" err="1" smtClean="0">
                <a:solidFill>
                  <a:schemeClr val="accent5">
                    <a:lumMod val="50000"/>
                  </a:schemeClr>
                </a:solidFill>
              </a:rPr>
              <a:t>a,b</a:t>
            </a:r>
            <a:endParaRPr lang="en-US" sz="2400" b="1" dirty="0" smtClean="0">
              <a:solidFill>
                <a:schemeClr val="accent5">
                  <a:lumMod val="50000"/>
                </a:schemeClr>
              </a:solidFill>
            </a:endParaRPr>
          </a:p>
          <a:p>
            <a:pPr algn="ctr" rtl="1"/>
            <a:r>
              <a:rPr lang="ar-SA" sz="2400" b="1" dirty="0" smtClean="0">
                <a:solidFill>
                  <a:schemeClr val="accent5">
                    <a:lumMod val="50000"/>
                  </a:schemeClr>
                </a:solidFill>
              </a:rPr>
              <a:t>وظهر على الشاشة </a:t>
            </a:r>
          </a:p>
          <a:p>
            <a:pPr algn="ctr" rtl="1"/>
            <a:r>
              <a:rPr lang="en-US" sz="2400" b="1" dirty="0" smtClean="0">
                <a:solidFill>
                  <a:schemeClr val="accent5">
                    <a:lumMod val="50000"/>
                  </a:schemeClr>
                </a:solidFill>
              </a:rPr>
              <a:t>b is greater than or equal to a</a:t>
            </a:r>
            <a:endParaRPr lang="ar-SA" sz="2400" b="1" dirty="0">
              <a:solidFill>
                <a:schemeClr val="accent5">
                  <a:lumMod val="50000"/>
                </a:schemeClr>
              </a:solidFill>
            </a:endParaRPr>
          </a:p>
        </p:txBody>
      </p:sp>
      <p:pic>
        <p:nvPicPr>
          <p:cNvPr id="8" name="IMG_2139">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10"/>
          <a:stretch>
            <a:fillRect/>
          </a:stretch>
        </p:blipFill>
        <p:spPr>
          <a:xfrm>
            <a:off x="4356384" y="1841660"/>
            <a:ext cx="7592224" cy="4406740"/>
          </a:xfrm>
          <a:prstGeom prst="rect">
            <a:avLst/>
          </a:prstGeom>
        </p:spPr>
      </p:pic>
    </p:spTree>
    <p:custDataLst>
      <p:tags r:id="rId1"/>
    </p:custDataLst>
    <p:extLst>
      <p:ext uri="{BB962C8B-B14F-4D97-AF65-F5344CB8AC3E}">
        <p14:creationId xmlns:p14="http://schemas.microsoft.com/office/powerpoint/2010/main" val="735800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video>
              <p:cMediaNode vol="80000">
                <p:cTn id="13" fill="hold" display="0">
                  <p:stCondLst>
                    <p:cond delay="indefinite"/>
                  </p:stCondLst>
                </p:cTn>
                <p:tgtEl>
                  <p:spTgt spid="8"/>
                </p:tgtEl>
              </p:cMediaNode>
            </p:video>
          </p:childTnLst>
        </p:cTn>
      </p:par>
    </p:tnLst>
    <p:bldLst>
      <p:bldP spid="2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1832326" y="-3285205"/>
            <a:ext cx="16624300" cy="12280265"/>
            <a:chOff x="-2389" y="-5397"/>
            <a:chExt cx="26180" cy="19339"/>
          </a:xfrm>
        </p:grpSpPr>
        <p:grpSp>
          <p:nvGrpSpPr>
            <p:cNvPr id="11" name="组合 10"/>
            <p:cNvGrpSpPr/>
            <p:nvPr/>
          </p:nvGrpSpPr>
          <p:grpSpPr>
            <a:xfrm>
              <a:off x="-2389" y="-5397"/>
              <a:ext cx="26180" cy="19339"/>
              <a:chOff x="-2389" y="-5397"/>
              <a:chExt cx="26180" cy="19339"/>
            </a:xfrm>
          </p:grpSpPr>
          <p:pic>
            <p:nvPicPr>
              <p:cNvPr id="61" name="Google Shape;3471;p71"/>
              <p:cNvPicPr preferRelativeResize="0"/>
              <p:nvPr/>
            </p:nvPicPr>
            <p:blipFill>
              <a:blip r:embed="rId3"/>
              <a:stretch>
                <a:fillRect/>
              </a:stretch>
            </p:blipFill>
            <p:spPr>
              <a:xfrm rot="360000" flipV="1">
                <a:off x="657" y="-5013"/>
                <a:ext cx="9414" cy="7566"/>
              </a:xfrm>
              <a:prstGeom prst="rect">
                <a:avLst/>
              </a:prstGeom>
              <a:noFill/>
              <a:ln>
                <a:noFill/>
              </a:ln>
            </p:spPr>
          </p:pic>
          <p:pic>
            <p:nvPicPr>
              <p:cNvPr id="68" name="Google Shape;3480;p71"/>
              <p:cNvPicPr preferRelativeResize="0"/>
              <p:nvPr/>
            </p:nvPicPr>
            <p:blipFill>
              <a:blip r:embed="rId4"/>
              <a:stretch>
                <a:fillRect/>
              </a:stretch>
            </p:blipFill>
            <p:spPr>
              <a:xfrm rot="20443258" flipV="1">
                <a:off x="11978" y="5730"/>
                <a:ext cx="11813" cy="8212"/>
              </a:xfrm>
              <a:prstGeom prst="rect">
                <a:avLst/>
              </a:prstGeom>
              <a:noFill/>
              <a:ln>
                <a:noFill/>
              </a:ln>
            </p:spPr>
          </p:pic>
          <p:pic>
            <p:nvPicPr>
              <p:cNvPr id="3473" name="Google Shape;3473;p71"/>
              <p:cNvPicPr preferRelativeResize="0"/>
              <p:nvPr/>
            </p:nvPicPr>
            <p:blipFill>
              <a:blip r:embed="rId5"/>
              <a:stretch>
                <a:fillRect/>
              </a:stretch>
            </p:blipFill>
            <p:spPr>
              <a:xfrm>
                <a:off x="-2389" y="5202"/>
                <a:ext cx="6394" cy="8097"/>
              </a:xfrm>
              <a:prstGeom prst="rect">
                <a:avLst/>
              </a:prstGeom>
              <a:noFill/>
              <a:ln>
                <a:noFill/>
              </a:ln>
            </p:spPr>
          </p:pic>
          <p:pic>
            <p:nvPicPr>
              <p:cNvPr id="3477" name="Google Shape;3477;p71"/>
              <p:cNvPicPr preferRelativeResize="0"/>
              <p:nvPr/>
            </p:nvPicPr>
            <p:blipFill>
              <a:blip r:embed="rId6"/>
              <a:stretch>
                <a:fillRect/>
              </a:stretch>
            </p:blipFill>
            <p:spPr>
              <a:xfrm>
                <a:off x="16040" y="-5397"/>
                <a:ext cx="3689" cy="9407"/>
              </a:xfrm>
              <a:prstGeom prst="rect">
                <a:avLst/>
              </a:prstGeom>
              <a:noFill/>
              <a:ln>
                <a:noFill/>
              </a:ln>
            </p:spPr>
          </p:pic>
        </p:grpSp>
        <p:sp>
          <p:nvSpPr>
            <p:cNvPr id="2" name="圆角矩形 1"/>
            <p:cNvSpPr/>
            <p:nvPr/>
          </p:nvSpPr>
          <p:spPr>
            <a:xfrm>
              <a:off x="963" y="963"/>
              <a:ext cx="18154" cy="8874"/>
            </a:xfrm>
            <a:prstGeom prst="roundRect">
              <a:avLst/>
            </a:prstGeom>
            <a:solidFill>
              <a:schemeClr val="bg1"/>
            </a:solidFill>
            <a:ln>
              <a:noFill/>
            </a:ln>
            <a:effectLst>
              <a:outerShdw blurRad="11684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p:cNvGrpSpPr/>
            <p:nvPr/>
          </p:nvGrpSpPr>
          <p:grpSpPr>
            <a:xfrm>
              <a:off x="10677" y="7337"/>
              <a:ext cx="8496" cy="3744"/>
              <a:chOff x="10677" y="7337"/>
              <a:chExt cx="8496" cy="3744"/>
            </a:xfrm>
          </p:grpSpPr>
          <p:sp>
            <p:nvSpPr>
              <p:cNvPr id="3" name="任意多边形 2"/>
              <p:cNvSpPr/>
              <p:nvPr/>
            </p:nvSpPr>
            <p:spPr>
              <a:xfrm rot="11076794" flipV="1">
                <a:off x="12811" y="7337"/>
                <a:ext cx="6362" cy="3744"/>
              </a:xfrm>
              <a:custGeom>
                <a:avLst/>
                <a:gdLst>
                  <a:gd name="connsiteX0" fmla="*/ 914344 w 3556001"/>
                  <a:gd name="connsiteY0" fmla="*/ 1091 h 2346051"/>
                  <a:gd name="connsiteX1" fmla="*/ 2430863 w 3556001"/>
                  <a:gd name="connsiteY1" fmla="*/ 596106 h 2346051"/>
                  <a:gd name="connsiteX2" fmla="*/ 3438830 w 3556001"/>
                  <a:gd name="connsiteY2" fmla="*/ 2307077 h 2346051"/>
                  <a:gd name="connsiteX3" fmla="*/ 3401736 w 3556001"/>
                  <a:gd name="connsiteY3" fmla="*/ 2346051 h 2346051"/>
                  <a:gd name="connsiteX4" fmla="*/ 0 w 3556001"/>
                  <a:gd name="connsiteY4" fmla="*/ 2346051 h 2346051"/>
                  <a:gd name="connsiteX5" fmla="*/ 0 w 3556001"/>
                  <a:gd name="connsiteY5" fmla="*/ 199042 h 2346051"/>
                  <a:gd name="connsiteX6" fmla="*/ 98382 w 3556001"/>
                  <a:gd name="connsiteY6" fmla="*/ 151316 h 2346051"/>
                  <a:gd name="connsiteX7" fmla="*/ 914344 w 3556001"/>
                  <a:gd name="connsiteY7" fmla="*/ 1091 h 2346051"/>
                  <a:gd name="connsiteX0-1" fmla="*/ 914344 w 3560405"/>
                  <a:gd name="connsiteY0-2" fmla="*/ 1091 h 2346051"/>
                  <a:gd name="connsiteX1-3" fmla="*/ 2469465 w 3560405"/>
                  <a:gd name="connsiteY1-4" fmla="*/ 728614 h 2346051"/>
                  <a:gd name="connsiteX2-5" fmla="*/ 3438830 w 3560405"/>
                  <a:gd name="connsiteY2-6" fmla="*/ 2307077 h 2346051"/>
                  <a:gd name="connsiteX3-7" fmla="*/ 3401736 w 3560405"/>
                  <a:gd name="connsiteY3-8" fmla="*/ 2346051 h 2346051"/>
                  <a:gd name="connsiteX4-9" fmla="*/ 0 w 3560405"/>
                  <a:gd name="connsiteY4-10" fmla="*/ 2346051 h 2346051"/>
                  <a:gd name="connsiteX5-11" fmla="*/ 0 w 3560405"/>
                  <a:gd name="connsiteY5-12" fmla="*/ 199042 h 2346051"/>
                  <a:gd name="connsiteX6-13" fmla="*/ 98382 w 3560405"/>
                  <a:gd name="connsiteY6-14" fmla="*/ 151316 h 2346051"/>
                  <a:gd name="connsiteX7-15" fmla="*/ 914344 w 3560405"/>
                  <a:gd name="connsiteY7-16" fmla="*/ 1091 h 2346051"/>
                  <a:gd name="connsiteX0-17" fmla="*/ 914344 w 3401736"/>
                  <a:gd name="connsiteY0-18" fmla="*/ 1091 h 2346051"/>
                  <a:gd name="connsiteX1-19" fmla="*/ 2469465 w 3401736"/>
                  <a:gd name="connsiteY1-20" fmla="*/ 728614 h 2346051"/>
                  <a:gd name="connsiteX2-21" fmla="*/ 3013784 w 3401736"/>
                  <a:gd name="connsiteY2-22" fmla="*/ 1847630 h 2346051"/>
                  <a:gd name="connsiteX3-23" fmla="*/ 3401736 w 3401736"/>
                  <a:gd name="connsiteY3-24" fmla="*/ 2346051 h 2346051"/>
                  <a:gd name="connsiteX4-25" fmla="*/ 0 w 3401736"/>
                  <a:gd name="connsiteY4-26" fmla="*/ 2346051 h 2346051"/>
                  <a:gd name="connsiteX5-27" fmla="*/ 0 w 3401736"/>
                  <a:gd name="connsiteY5-28" fmla="*/ 199042 h 2346051"/>
                  <a:gd name="connsiteX6-29" fmla="*/ 98382 w 3401736"/>
                  <a:gd name="connsiteY6-30" fmla="*/ 151316 h 2346051"/>
                  <a:gd name="connsiteX7-31" fmla="*/ 914344 w 3401736"/>
                  <a:gd name="connsiteY7-32" fmla="*/ 1091 h 2346051"/>
                  <a:gd name="connsiteX0-33" fmla="*/ 914344 w 3143791"/>
                  <a:gd name="connsiteY0-34" fmla="*/ 1091 h 2346051"/>
                  <a:gd name="connsiteX1-35" fmla="*/ 2469465 w 3143791"/>
                  <a:gd name="connsiteY1-36" fmla="*/ 728614 h 2346051"/>
                  <a:gd name="connsiteX2-37" fmla="*/ 3013784 w 3143791"/>
                  <a:gd name="connsiteY2-38" fmla="*/ 1847630 h 2346051"/>
                  <a:gd name="connsiteX3-39" fmla="*/ 0 w 3143791"/>
                  <a:gd name="connsiteY3-40" fmla="*/ 2346051 h 2346051"/>
                  <a:gd name="connsiteX4-41" fmla="*/ 0 w 3143791"/>
                  <a:gd name="connsiteY4-42" fmla="*/ 199042 h 2346051"/>
                  <a:gd name="connsiteX5-43" fmla="*/ 98382 w 3143791"/>
                  <a:gd name="connsiteY5-44" fmla="*/ 151316 h 2346051"/>
                  <a:gd name="connsiteX6-45" fmla="*/ 914344 w 3143791"/>
                  <a:gd name="connsiteY6-46" fmla="*/ 1091 h 2346051"/>
                  <a:gd name="connsiteX0-47" fmla="*/ 0 w 3143791"/>
                  <a:gd name="connsiteY0-48" fmla="*/ 2346051 h 2405814"/>
                  <a:gd name="connsiteX1-49" fmla="*/ 0 w 3143791"/>
                  <a:gd name="connsiteY1-50" fmla="*/ 199042 h 2405814"/>
                  <a:gd name="connsiteX2-51" fmla="*/ 98382 w 3143791"/>
                  <a:gd name="connsiteY2-52" fmla="*/ 151316 h 2405814"/>
                  <a:gd name="connsiteX3-53" fmla="*/ 914344 w 3143791"/>
                  <a:gd name="connsiteY3-54" fmla="*/ 1091 h 2405814"/>
                  <a:gd name="connsiteX4-55" fmla="*/ 2469465 w 3143791"/>
                  <a:gd name="connsiteY4-56" fmla="*/ 728614 h 2405814"/>
                  <a:gd name="connsiteX5-57" fmla="*/ 3013784 w 3143791"/>
                  <a:gd name="connsiteY5-58" fmla="*/ 1847630 h 2405814"/>
                  <a:gd name="connsiteX6-59" fmla="*/ 57948 w 3143791"/>
                  <a:gd name="connsiteY6-60" fmla="*/ 2405814 h 2405814"/>
                  <a:gd name="connsiteX0-61" fmla="*/ 0 w 3143791"/>
                  <a:gd name="connsiteY0-62" fmla="*/ 2346051 h 2346051"/>
                  <a:gd name="connsiteX1-63" fmla="*/ 0 w 3143791"/>
                  <a:gd name="connsiteY1-64" fmla="*/ 199042 h 2346051"/>
                  <a:gd name="connsiteX2-65" fmla="*/ 98382 w 3143791"/>
                  <a:gd name="connsiteY2-66" fmla="*/ 151316 h 2346051"/>
                  <a:gd name="connsiteX3-67" fmla="*/ 914344 w 3143791"/>
                  <a:gd name="connsiteY3-68" fmla="*/ 1091 h 2346051"/>
                  <a:gd name="connsiteX4-69" fmla="*/ 2469465 w 3143791"/>
                  <a:gd name="connsiteY4-70" fmla="*/ 728614 h 2346051"/>
                  <a:gd name="connsiteX5-71" fmla="*/ 3013784 w 3143791"/>
                  <a:gd name="connsiteY5-72" fmla="*/ 1847630 h 2346051"/>
                  <a:gd name="connsiteX6-73" fmla="*/ 2212347 w 3143791"/>
                  <a:gd name="connsiteY6-74" fmla="*/ 2046590 h 2346051"/>
                  <a:gd name="connsiteX0-75" fmla="*/ 0 w 3180028"/>
                  <a:gd name="connsiteY0-76" fmla="*/ 538753 h 2046590"/>
                  <a:gd name="connsiteX1-77" fmla="*/ 36237 w 3180028"/>
                  <a:gd name="connsiteY1-78" fmla="*/ 199042 h 2046590"/>
                  <a:gd name="connsiteX2-79" fmla="*/ 134619 w 3180028"/>
                  <a:gd name="connsiteY2-80" fmla="*/ 151316 h 2046590"/>
                  <a:gd name="connsiteX3-81" fmla="*/ 950581 w 3180028"/>
                  <a:gd name="connsiteY3-82" fmla="*/ 1091 h 2046590"/>
                  <a:gd name="connsiteX4-83" fmla="*/ 2505702 w 3180028"/>
                  <a:gd name="connsiteY4-84" fmla="*/ 728614 h 2046590"/>
                  <a:gd name="connsiteX5-85" fmla="*/ 3050021 w 3180028"/>
                  <a:gd name="connsiteY5-86" fmla="*/ 1847630 h 2046590"/>
                  <a:gd name="connsiteX6-87" fmla="*/ 2248584 w 3180028"/>
                  <a:gd name="connsiteY6-88" fmla="*/ 2046590 h 2046590"/>
                  <a:gd name="connsiteX0-89" fmla="*/ 0 w 3180028"/>
                  <a:gd name="connsiteY0-90" fmla="*/ 538753 h 2046590"/>
                  <a:gd name="connsiteX1-91" fmla="*/ 134619 w 3180028"/>
                  <a:gd name="connsiteY1-92" fmla="*/ 151316 h 2046590"/>
                  <a:gd name="connsiteX2-93" fmla="*/ 950581 w 3180028"/>
                  <a:gd name="connsiteY2-94" fmla="*/ 1091 h 2046590"/>
                  <a:gd name="connsiteX3-95" fmla="*/ 2505702 w 3180028"/>
                  <a:gd name="connsiteY3-96" fmla="*/ 728614 h 2046590"/>
                  <a:gd name="connsiteX4-97" fmla="*/ 3050021 w 3180028"/>
                  <a:gd name="connsiteY4-98" fmla="*/ 1847630 h 2046590"/>
                  <a:gd name="connsiteX5-99" fmla="*/ 2248584 w 3180028"/>
                  <a:gd name="connsiteY5-100" fmla="*/ 2046590 h 2046590"/>
                  <a:gd name="connsiteX0-101" fmla="*/ 0 w 3045409"/>
                  <a:gd name="connsiteY0-102" fmla="*/ 151316 h 2046590"/>
                  <a:gd name="connsiteX1-103" fmla="*/ 815962 w 3045409"/>
                  <a:gd name="connsiteY1-104" fmla="*/ 1091 h 2046590"/>
                  <a:gd name="connsiteX2-105" fmla="*/ 2371083 w 3045409"/>
                  <a:gd name="connsiteY2-106" fmla="*/ 728614 h 2046590"/>
                  <a:gd name="connsiteX3-107" fmla="*/ 2915402 w 3045409"/>
                  <a:gd name="connsiteY3-108" fmla="*/ 1847630 h 2046590"/>
                  <a:gd name="connsiteX4-109" fmla="*/ 2113965 w 3045409"/>
                  <a:gd name="connsiteY4-110" fmla="*/ 2046590 h 2046590"/>
                  <a:gd name="connsiteX0-111" fmla="*/ 0 w 3045409"/>
                  <a:gd name="connsiteY0-112" fmla="*/ 151316 h 1847630"/>
                  <a:gd name="connsiteX1-113" fmla="*/ 815962 w 3045409"/>
                  <a:gd name="connsiteY1-114" fmla="*/ 1091 h 1847630"/>
                  <a:gd name="connsiteX2-115" fmla="*/ 2371083 w 3045409"/>
                  <a:gd name="connsiteY2-116" fmla="*/ 728614 h 1847630"/>
                  <a:gd name="connsiteX3-117" fmla="*/ 2915402 w 3045409"/>
                  <a:gd name="connsiteY3-118" fmla="*/ 1847630 h 1847630"/>
                </a:gdLst>
                <a:ahLst/>
                <a:cxnLst>
                  <a:cxn ang="0">
                    <a:pos x="connsiteX0-1" y="connsiteY0-2"/>
                  </a:cxn>
                  <a:cxn ang="0">
                    <a:pos x="connsiteX1-3" y="connsiteY1-4"/>
                  </a:cxn>
                  <a:cxn ang="0">
                    <a:pos x="connsiteX2-5" y="connsiteY2-6"/>
                  </a:cxn>
                  <a:cxn ang="0">
                    <a:pos x="connsiteX3-7" y="connsiteY3-8"/>
                  </a:cxn>
                </a:cxnLst>
                <a:rect l="l" t="t" r="r" b="b"/>
                <a:pathLst>
                  <a:path w="3045409" h="1847630">
                    <a:moveTo>
                      <a:pt x="0" y="151316"/>
                    </a:moveTo>
                    <a:cubicBezTo>
                      <a:pt x="257183" y="40829"/>
                      <a:pt x="533329" y="-8113"/>
                      <a:pt x="815962" y="1091"/>
                    </a:cubicBezTo>
                    <a:cubicBezTo>
                      <a:pt x="1324702" y="17657"/>
                      <a:pt x="2021176" y="420858"/>
                      <a:pt x="2371083" y="728614"/>
                    </a:cubicBezTo>
                    <a:cubicBezTo>
                      <a:pt x="2720990" y="1036370"/>
                      <a:pt x="3307350" y="1346069"/>
                      <a:pt x="2915402" y="184763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Google Shape;3482;p71"/>
              <p:cNvPicPr preferRelativeResize="0"/>
              <p:nvPr/>
            </p:nvPicPr>
            <p:blipFill>
              <a:blip r:embed="rId7"/>
              <a:stretch>
                <a:fillRect/>
              </a:stretch>
            </p:blipFill>
            <p:spPr>
              <a:xfrm rot="-5400000" flipV="1">
                <a:off x="13632" y="5306"/>
                <a:ext cx="2084" cy="7995"/>
              </a:xfrm>
              <a:prstGeom prst="rect">
                <a:avLst/>
              </a:prstGeom>
              <a:noFill/>
              <a:ln>
                <a:noFill/>
              </a:ln>
            </p:spPr>
          </p:pic>
        </p:grpSp>
        <p:grpSp>
          <p:nvGrpSpPr>
            <p:cNvPr id="9" name="组合 8"/>
            <p:cNvGrpSpPr/>
            <p:nvPr/>
          </p:nvGrpSpPr>
          <p:grpSpPr>
            <a:xfrm>
              <a:off x="681" y="-1676"/>
              <a:ext cx="10146" cy="4491"/>
              <a:chOff x="681" y="-1676"/>
              <a:chExt cx="10146" cy="4491"/>
            </a:xfrm>
          </p:grpSpPr>
          <p:sp>
            <p:nvSpPr>
              <p:cNvPr id="6" name="任意多边形 5"/>
              <p:cNvSpPr/>
              <p:nvPr/>
            </p:nvSpPr>
            <p:spPr>
              <a:xfrm rot="20700000" flipV="1">
                <a:off x="835" y="-1676"/>
                <a:ext cx="9019" cy="3587"/>
              </a:xfrm>
              <a:custGeom>
                <a:avLst/>
                <a:gdLst>
                  <a:gd name="connsiteX0" fmla="*/ 0 w 7507705"/>
                  <a:gd name="connsiteY0" fmla="*/ 2310063 h 2310063"/>
                  <a:gd name="connsiteX1" fmla="*/ 1443789 w 7507705"/>
                  <a:gd name="connsiteY1" fmla="*/ 981777 h 2310063"/>
                  <a:gd name="connsiteX2" fmla="*/ 5111015 w 7507705"/>
                  <a:gd name="connsiteY2" fmla="*/ 0 h 2310063"/>
                  <a:gd name="connsiteX3" fmla="*/ 7507705 w 7507705"/>
                  <a:gd name="connsiteY3" fmla="*/ 760396 h 2310063"/>
                  <a:gd name="connsiteX0-1" fmla="*/ 0 w 7517330"/>
                  <a:gd name="connsiteY0-2" fmla="*/ 2252312 h 2252312"/>
                  <a:gd name="connsiteX1-3" fmla="*/ 1453414 w 7517330"/>
                  <a:gd name="connsiteY1-4" fmla="*/ 981777 h 2252312"/>
                  <a:gd name="connsiteX2-5" fmla="*/ 5120640 w 7517330"/>
                  <a:gd name="connsiteY2-6" fmla="*/ 0 h 2252312"/>
                  <a:gd name="connsiteX3-7" fmla="*/ 7517330 w 7517330"/>
                  <a:gd name="connsiteY3-8" fmla="*/ 760396 h 2252312"/>
                  <a:gd name="connsiteX0-9" fmla="*/ 0 w 7517330"/>
                  <a:gd name="connsiteY0-10" fmla="*/ 2252312 h 2252312"/>
                  <a:gd name="connsiteX1-11" fmla="*/ 1453414 w 7517330"/>
                  <a:gd name="connsiteY1-12" fmla="*/ 981777 h 2252312"/>
                  <a:gd name="connsiteX2-13" fmla="*/ 5120640 w 7517330"/>
                  <a:gd name="connsiteY2-14" fmla="*/ 0 h 2252312"/>
                  <a:gd name="connsiteX3-15" fmla="*/ 7517330 w 7517330"/>
                  <a:gd name="connsiteY3-16" fmla="*/ 760396 h 2252312"/>
                  <a:gd name="connsiteX0-17" fmla="*/ 0 w 7517330"/>
                  <a:gd name="connsiteY0-18" fmla="*/ 2252312 h 2252312"/>
                  <a:gd name="connsiteX1-19" fmla="*/ 1453414 w 7517330"/>
                  <a:gd name="connsiteY1-20" fmla="*/ 981777 h 2252312"/>
                  <a:gd name="connsiteX2-21" fmla="*/ 5120640 w 7517330"/>
                  <a:gd name="connsiteY2-22" fmla="*/ 0 h 2252312"/>
                  <a:gd name="connsiteX3-23" fmla="*/ 7517330 w 7517330"/>
                  <a:gd name="connsiteY3-24" fmla="*/ 760396 h 2252312"/>
                  <a:gd name="connsiteX0-25" fmla="*/ 0 w 7517330"/>
                  <a:gd name="connsiteY0-26" fmla="*/ 2252312 h 2252312"/>
                  <a:gd name="connsiteX1-27" fmla="*/ 1511166 w 7517330"/>
                  <a:gd name="connsiteY1-28" fmla="*/ 1366787 h 2252312"/>
                  <a:gd name="connsiteX2-29" fmla="*/ 5120640 w 7517330"/>
                  <a:gd name="connsiteY2-30" fmla="*/ 0 h 2252312"/>
                  <a:gd name="connsiteX3-31" fmla="*/ 7517330 w 7517330"/>
                  <a:gd name="connsiteY3-32" fmla="*/ 760396 h 2252312"/>
                  <a:gd name="connsiteX0-33" fmla="*/ 0 w 7517330"/>
                  <a:gd name="connsiteY0-34" fmla="*/ 2252312 h 2252312"/>
                  <a:gd name="connsiteX1-35" fmla="*/ 1511166 w 7517330"/>
                  <a:gd name="connsiteY1-36" fmla="*/ 1366787 h 2252312"/>
                  <a:gd name="connsiteX2-37" fmla="*/ 5120640 w 7517330"/>
                  <a:gd name="connsiteY2-38" fmla="*/ 0 h 2252312"/>
                  <a:gd name="connsiteX3-39" fmla="*/ 7517330 w 7517330"/>
                  <a:gd name="connsiteY3-40" fmla="*/ 760396 h 2252312"/>
                  <a:gd name="connsiteX0-41" fmla="*/ 0 w 7517330"/>
                  <a:gd name="connsiteY0-42" fmla="*/ 2252312 h 2252312"/>
                  <a:gd name="connsiteX1-43" fmla="*/ 1511166 w 7517330"/>
                  <a:gd name="connsiteY1-44" fmla="*/ 1366787 h 2252312"/>
                  <a:gd name="connsiteX2-45" fmla="*/ 5120640 w 7517330"/>
                  <a:gd name="connsiteY2-46" fmla="*/ 0 h 2252312"/>
                  <a:gd name="connsiteX3-47" fmla="*/ 7517330 w 7517330"/>
                  <a:gd name="connsiteY3-48" fmla="*/ 760396 h 2252312"/>
                  <a:gd name="connsiteX0-49" fmla="*/ 0 w 7449953"/>
                  <a:gd name="connsiteY0-50" fmla="*/ 2252312 h 2252312"/>
                  <a:gd name="connsiteX1-51" fmla="*/ 1443789 w 7449953"/>
                  <a:gd name="connsiteY1-52" fmla="*/ 1366787 h 2252312"/>
                  <a:gd name="connsiteX2-53" fmla="*/ 5053263 w 7449953"/>
                  <a:gd name="connsiteY2-54" fmla="*/ 0 h 2252312"/>
                  <a:gd name="connsiteX3-55" fmla="*/ 7449953 w 7449953"/>
                  <a:gd name="connsiteY3-56" fmla="*/ 760396 h 2252312"/>
                  <a:gd name="connsiteX0-57" fmla="*/ 0 w 7449953"/>
                  <a:gd name="connsiteY0-58" fmla="*/ 2286069 h 2286069"/>
                  <a:gd name="connsiteX1-59" fmla="*/ 1443789 w 7449953"/>
                  <a:gd name="connsiteY1-60" fmla="*/ 1400544 h 2286069"/>
                  <a:gd name="connsiteX2-61" fmla="*/ 5053263 w 7449953"/>
                  <a:gd name="connsiteY2-62" fmla="*/ 33757 h 2286069"/>
                  <a:gd name="connsiteX3-63" fmla="*/ 7449953 w 7449953"/>
                  <a:gd name="connsiteY3-64" fmla="*/ 794153 h 2286069"/>
                  <a:gd name="connsiteX0-65" fmla="*/ 0 w 7449953"/>
                  <a:gd name="connsiteY0-66" fmla="*/ 2276635 h 2276635"/>
                  <a:gd name="connsiteX1-67" fmla="*/ 1443789 w 7449953"/>
                  <a:gd name="connsiteY1-68" fmla="*/ 1391110 h 2276635"/>
                  <a:gd name="connsiteX2-69" fmla="*/ 5005137 w 7449953"/>
                  <a:gd name="connsiteY2-70" fmla="*/ 33948 h 2276635"/>
                  <a:gd name="connsiteX3-71" fmla="*/ 7449953 w 7449953"/>
                  <a:gd name="connsiteY3-72" fmla="*/ 784719 h 2276635"/>
                  <a:gd name="connsiteX0-73" fmla="*/ 0 w 6391174"/>
                  <a:gd name="connsiteY0-74" fmla="*/ 2242736 h 2242736"/>
                  <a:gd name="connsiteX1-75" fmla="*/ 1443789 w 6391174"/>
                  <a:gd name="connsiteY1-76" fmla="*/ 1357211 h 2242736"/>
                  <a:gd name="connsiteX2-77" fmla="*/ 5005137 w 6391174"/>
                  <a:gd name="connsiteY2-78" fmla="*/ 49 h 2242736"/>
                  <a:gd name="connsiteX3-79" fmla="*/ 6391174 w 6391174"/>
                  <a:gd name="connsiteY3-80" fmla="*/ 1405338 h 2242736"/>
                  <a:gd name="connsiteX0-81" fmla="*/ 0 w 6391174"/>
                  <a:gd name="connsiteY0-82" fmla="*/ 2242736 h 2242736"/>
                  <a:gd name="connsiteX1-83" fmla="*/ 1443789 w 6391174"/>
                  <a:gd name="connsiteY1-84" fmla="*/ 1357211 h 2242736"/>
                  <a:gd name="connsiteX2-85" fmla="*/ 5005137 w 6391174"/>
                  <a:gd name="connsiteY2-86" fmla="*/ 49 h 2242736"/>
                  <a:gd name="connsiteX3-87" fmla="*/ 6391174 w 6391174"/>
                  <a:gd name="connsiteY3-88" fmla="*/ 1405338 h 2242736"/>
                  <a:gd name="connsiteX0-89" fmla="*/ 0 w 6391174"/>
                  <a:gd name="connsiteY0-90" fmla="*/ 2243091 h 2243091"/>
                  <a:gd name="connsiteX1-91" fmla="*/ 2531444 w 6391174"/>
                  <a:gd name="connsiteY1-92" fmla="*/ 1270938 h 2243091"/>
                  <a:gd name="connsiteX2-93" fmla="*/ 5005137 w 6391174"/>
                  <a:gd name="connsiteY2-94" fmla="*/ 404 h 2243091"/>
                  <a:gd name="connsiteX3-95" fmla="*/ 6391174 w 6391174"/>
                  <a:gd name="connsiteY3-96" fmla="*/ 1405693 h 2243091"/>
                  <a:gd name="connsiteX0-97" fmla="*/ 0 w 6391174"/>
                  <a:gd name="connsiteY0-98" fmla="*/ 2243007 h 2243007"/>
                  <a:gd name="connsiteX1-99" fmla="*/ 2531444 w 6391174"/>
                  <a:gd name="connsiteY1-100" fmla="*/ 1270854 h 2243007"/>
                  <a:gd name="connsiteX2-101" fmla="*/ 5005137 w 6391174"/>
                  <a:gd name="connsiteY2-102" fmla="*/ 320 h 2243007"/>
                  <a:gd name="connsiteX3-103" fmla="*/ 6391174 w 6391174"/>
                  <a:gd name="connsiteY3-104" fmla="*/ 1405609 h 2243007"/>
                  <a:gd name="connsiteX0-105" fmla="*/ 0 w 6391174"/>
                  <a:gd name="connsiteY0-106" fmla="*/ 2281578 h 2281578"/>
                  <a:gd name="connsiteX1-107" fmla="*/ 2531444 w 6391174"/>
                  <a:gd name="connsiteY1-108" fmla="*/ 1309425 h 2281578"/>
                  <a:gd name="connsiteX2-109" fmla="*/ 4754880 w 6391174"/>
                  <a:gd name="connsiteY2-110" fmla="*/ 390 h 2281578"/>
                  <a:gd name="connsiteX3-111" fmla="*/ 6391174 w 6391174"/>
                  <a:gd name="connsiteY3-112" fmla="*/ 1444180 h 2281578"/>
                  <a:gd name="connsiteX0-113" fmla="*/ 17 w 6391191"/>
                  <a:gd name="connsiteY0-114" fmla="*/ 2281578 h 2281578"/>
                  <a:gd name="connsiteX1-115" fmla="*/ 2531461 w 6391191"/>
                  <a:gd name="connsiteY1-116" fmla="*/ 1309425 h 2281578"/>
                  <a:gd name="connsiteX2-117" fmla="*/ 4754897 w 6391191"/>
                  <a:gd name="connsiteY2-118" fmla="*/ 390 h 2281578"/>
                  <a:gd name="connsiteX3-119" fmla="*/ 6391191 w 6391191"/>
                  <a:gd name="connsiteY3-120" fmla="*/ 1444180 h 2281578"/>
                  <a:gd name="connsiteX0-121" fmla="*/ 19 w 6285315"/>
                  <a:gd name="connsiteY0-122" fmla="*/ 2271953 h 2271953"/>
                  <a:gd name="connsiteX1-123" fmla="*/ 2425585 w 6285315"/>
                  <a:gd name="connsiteY1-124" fmla="*/ 1309425 h 2271953"/>
                  <a:gd name="connsiteX2-125" fmla="*/ 4649021 w 6285315"/>
                  <a:gd name="connsiteY2-126" fmla="*/ 390 h 2271953"/>
                  <a:gd name="connsiteX3-127" fmla="*/ 6285315 w 6285315"/>
                  <a:gd name="connsiteY3-128" fmla="*/ 1444180 h 2271953"/>
                  <a:gd name="connsiteX0-129" fmla="*/ 19 w 6285315"/>
                  <a:gd name="connsiteY0-130" fmla="*/ 2271953 h 2271953"/>
                  <a:gd name="connsiteX1-131" fmla="*/ 2425585 w 6285315"/>
                  <a:gd name="connsiteY1-132" fmla="*/ 1309425 h 2271953"/>
                  <a:gd name="connsiteX2-133" fmla="*/ 4649021 w 6285315"/>
                  <a:gd name="connsiteY2-134" fmla="*/ 390 h 2271953"/>
                  <a:gd name="connsiteX3-135" fmla="*/ 6285315 w 6285315"/>
                  <a:gd name="connsiteY3-136" fmla="*/ 1444180 h 2271953"/>
                  <a:gd name="connsiteX0-137" fmla="*/ 19 w 6285315"/>
                  <a:gd name="connsiteY0-138" fmla="*/ 2282053 h 2282053"/>
                  <a:gd name="connsiteX1-139" fmla="*/ 2425585 w 6285315"/>
                  <a:gd name="connsiteY1-140" fmla="*/ 1319525 h 2282053"/>
                  <a:gd name="connsiteX2-141" fmla="*/ 4649021 w 6285315"/>
                  <a:gd name="connsiteY2-142" fmla="*/ 10490 h 2282053"/>
                  <a:gd name="connsiteX3-143" fmla="*/ 6285315 w 6285315"/>
                  <a:gd name="connsiteY3-144" fmla="*/ 1454280 h 2282053"/>
                  <a:gd name="connsiteX0-145" fmla="*/ 19 w 5753482"/>
                  <a:gd name="connsiteY0-146" fmla="*/ 2319564 h 2319564"/>
                  <a:gd name="connsiteX1-147" fmla="*/ 2425585 w 5753482"/>
                  <a:gd name="connsiteY1-148" fmla="*/ 1357036 h 2319564"/>
                  <a:gd name="connsiteX2-149" fmla="*/ 4649021 w 5753482"/>
                  <a:gd name="connsiteY2-150" fmla="*/ 48001 h 2319564"/>
                  <a:gd name="connsiteX3-151" fmla="*/ 5753482 w 5753482"/>
                  <a:gd name="connsiteY3-152" fmla="*/ 1010528 h 2319564"/>
                  <a:gd name="connsiteX0-153" fmla="*/ 19 w 5753482"/>
                  <a:gd name="connsiteY0-154" fmla="*/ 2277873 h 2277873"/>
                  <a:gd name="connsiteX1-155" fmla="*/ 2425585 w 5753482"/>
                  <a:gd name="connsiteY1-156" fmla="*/ 1315345 h 2277873"/>
                  <a:gd name="connsiteX2-157" fmla="*/ 4649021 w 5753482"/>
                  <a:gd name="connsiteY2-158" fmla="*/ 6310 h 2277873"/>
                  <a:gd name="connsiteX3-159" fmla="*/ 5753482 w 5753482"/>
                  <a:gd name="connsiteY3-160" fmla="*/ 968837 h 2277873"/>
                </a:gdLst>
                <a:ahLst/>
                <a:cxnLst>
                  <a:cxn ang="0">
                    <a:pos x="connsiteX0-1" y="connsiteY0-2"/>
                  </a:cxn>
                  <a:cxn ang="0">
                    <a:pos x="connsiteX1-3" y="connsiteY1-4"/>
                  </a:cxn>
                  <a:cxn ang="0">
                    <a:pos x="connsiteX2-5" y="connsiteY2-6"/>
                  </a:cxn>
                  <a:cxn ang="0">
                    <a:pos x="connsiteX3-7" y="connsiteY3-8"/>
                  </a:cxn>
                </a:cxnLst>
                <a:rect l="l" t="t" r="r" b="b"/>
                <a:pathLst>
                  <a:path w="5753482" h="2277873">
                    <a:moveTo>
                      <a:pt x="19" y="2277873"/>
                    </a:moveTo>
                    <a:cubicBezTo>
                      <a:pt x="-6399" y="1113216"/>
                      <a:pt x="1650751" y="1693939"/>
                      <a:pt x="2425585" y="1315345"/>
                    </a:cubicBezTo>
                    <a:cubicBezTo>
                      <a:pt x="3200419" y="936751"/>
                      <a:pt x="4094372" y="64061"/>
                      <a:pt x="4649021" y="6310"/>
                    </a:cubicBezTo>
                    <a:cubicBezTo>
                      <a:pt x="5203670" y="-51441"/>
                      <a:pt x="5560400" y="288652"/>
                      <a:pt x="5753482" y="968837"/>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Google Shape;3475;p71"/>
              <p:cNvPicPr preferRelativeResize="0"/>
              <p:nvPr/>
            </p:nvPicPr>
            <p:blipFill>
              <a:blip r:embed="rId7"/>
              <a:stretch>
                <a:fillRect/>
              </a:stretch>
            </p:blipFill>
            <p:spPr>
              <a:xfrm rot="4500000">
                <a:off x="4430" y="-3582"/>
                <a:ext cx="2648" cy="10146"/>
              </a:xfrm>
              <a:prstGeom prst="rect">
                <a:avLst/>
              </a:prstGeom>
              <a:noFill/>
              <a:ln>
                <a:noFill/>
              </a:ln>
            </p:spPr>
          </p:pic>
        </p:grpSp>
      </p:grpSp>
      <p:sp>
        <p:nvSpPr>
          <p:cNvPr id="18" name="Rectangle 17"/>
          <p:cNvSpPr/>
          <p:nvPr/>
        </p:nvSpPr>
        <p:spPr>
          <a:xfrm>
            <a:off x="2083820" y="183892"/>
            <a:ext cx="9167698" cy="564893"/>
          </a:xfrm>
          <a:prstGeom prst="rect">
            <a:avLst/>
          </a:prstGeom>
          <a:solidFill>
            <a:srgbClr val="D4E7CC"/>
          </a:solidFill>
          <a:ln>
            <a:solidFill>
              <a:srgbClr val="D7E9CE"/>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SA" sz="2400" b="1" dirty="0" smtClean="0">
                <a:solidFill>
                  <a:schemeClr val="tx2">
                    <a:lumMod val="50000"/>
                    <a:lumOff val="50000"/>
                  </a:schemeClr>
                </a:solidFill>
              </a:rPr>
              <a:t>جملة </a:t>
            </a:r>
            <a:r>
              <a:rPr lang="en-US" sz="2400" b="1" dirty="0" smtClean="0">
                <a:solidFill>
                  <a:schemeClr val="tx2">
                    <a:lumMod val="50000"/>
                    <a:lumOff val="50000"/>
                  </a:schemeClr>
                </a:solidFill>
              </a:rPr>
              <a:t>if.. else   </a:t>
            </a:r>
            <a:r>
              <a:rPr lang="ar-SA" sz="2400" b="1" dirty="0" smtClean="0">
                <a:solidFill>
                  <a:schemeClr val="tx2">
                    <a:lumMod val="50000"/>
                    <a:lumOff val="50000"/>
                  </a:schemeClr>
                </a:solidFill>
              </a:rPr>
              <a:t>  الشرطية  </a:t>
            </a:r>
            <a:endParaRPr lang="ar-SA" sz="2400" b="1" dirty="0">
              <a:solidFill>
                <a:schemeClr val="tx2">
                  <a:lumMod val="50000"/>
                  <a:lumOff val="50000"/>
                </a:schemeClr>
              </a:solidFill>
            </a:endParaRPr>
          </a:p>
        </p:txBody>
      </p:sp>
      <p:pic>
        <p:nvPicPr>
          <p:cNvPr id="8" name="Picture 7"/>
          <p:cNvPicPr>
            <a:picLocks noChangeAspect="1"/>
          </p:cNvPicPr>
          <p:nvPr/>
        </p:nvPicPr>
        <p:blipFill>
          <a:blip r:embed="rId8"/>
          <a:stretch>
            <a:fillRect/>
          </a:stretch>
        </p:blipFill>
        <p:spPr>
          <a:xfrm>
            <a:off x="5281448" y="848758"/>
            <a:ext cx="5925252" cy="1114831"/>
          </a:xfrm>
          <a:prstGeom prst="rect">
            <a:avLst/>
          </a:prstGeom>
        </p:spPr>
      </p:pic>
      <p:pic>
        <p:nvPicPr>
          <p:cNvPr id="13" name="Picture 12"/>
          <p:cNvPicPr>
            <a:picLocks noChangeAspect="1"/>
          </p:cNvPicPr>
          <p:nvPr/>
        </p:nvPicPr>
        <p:blipFill>
          <a:blip r:embed="rId9"/>
          <a:stretch>
            <a:fillRect/>
          </a:stretch>
        </p:blipFill>
        <p:spPr>
          <a:xfrm>
            <a:off x="401865" y="2062316"/>
            <a:ext cx="5028420" cy="4230522"/>
          </a:xfrm>
          <a:prstGeom prst="rect">
            <a:avLst/>
          </a:prstGeom>
        </p:spPr>
      </p:pic>
      <p:pic>
        <p:nvPicPr>
          <p:cNvPr id="14" name="Picture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30283" y="2153069"/>
            <a:ext cx="6672171" cy="3998058"/>
          </a:xfrm>
          <a:prstGeom prst="rect">
            <a:avLst/>
          </a:prstGeom>
        </p:spPr>
      </p:pic>
    </p:spTree>
    <p:custDataLst>
      <p:tags r:id="rId1"/>
    </p:custDataLst>
    <p:extLst>
      <p:ext uri="{BB962C8B-B14F-4D97-AF65-F5344CB8AC3E}">
        <p14:creationId xmlns:p14="http://schemas.microsoft.com/office/powerpoint/2010/main" val="24181818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1517015" y="-3405505"/>
            <a:ext cx="16624300" cy="12279630"/>
            <a:chOff x="-2389" y="-5397"/>
            <a:chExt cx="26180" cy="19338"/>
          </a:xfrm>
        </p:grpSpPr>
        <p:grpSp>
          <p:nvGrpSpPr>
            <p:cNvPr id="11" name="组合 10"/>
            <p:cNvGrpSpPr/>
            <p:nvPr/>
          </p:nvGrpSpPr>
          <p:grpSpPr>
            <a:xfrm>
              <a:off x="-2389" y="-5397"/>
              <a:ext cx="26180" cy="19339"/>
              <a:chOff x="-2389" y="-5397"/>
              <a:chExt cx="26180" cy="19339"/>
            </a:xfrm>
          </p:grpSpPr>
          <p:pic>
            <p:nvPicPr>
              <p:cNvPr id="61" name="Google Shape;3471;p71"/>
              <p:cNvPicPr preferRelativeResize="0"/>
              <p:nvPr/>
            </p:nvPicPr>
            <p:blipFill>
              <a:blip r:embed="rId4"/>
              <a:stretch>
                <a:fillRect/>
              </a:stretch>
            </p:blipFill>
            <p:spPr>
              <a:xfrm rot="360000" flipV="1">
                <a:off x="657" y="-5013"/>
                <a:ext cx="9414" cy="7566"/>
              </a:xfrm>
              <a:prstGeom prst="rect">
                <a:avLst/>
              </a:prstGeom>
              <a:noFill/>
              <a:ln>
                <a:noFill/>
              </a:ln>
            </p:spPr>
          </p:pic>
          <p:pic>
            <p:nvPicPr>
              <p:cNvPr id="68" name="Google Shape;3480;p71"/>
              <p:cNvPicPr preferRelativeResize="0"/>
              <p:nvPr/>
            </p:nvPicPr>
            <p:blipFill>
              <a:blip r:embed="rId5"/>
              <a:stretch>
                <a:fillRect/>
              </a:stretch>
            </p:blipFill>
            <p:spPr>
              <a:xfrm rot="20443258" flipV="1">
                <a:off x="11978" y="5730"/>
                <a:ext cx="11813" cy="8212"/>
              </a:xfrm>
              <a:prstGeom prst="rect">
                <a:avLst/>
              </a:prstGeom>
              <a:noFill/>
              <a:ln>
                <a:noFill/>
              </a:ln>
            </p:spPr>
          </p:pic>
          <p:pic>
            <p:nvPicPr>
              <p:cNvPr id="3473" name="Google Shape;3473;p71"/>
              <p:cNvPicPr preferRelativeResize="0"/>
              <p:nvPr/>
            </p:nvPicPr>
            <p:blipFill>
              <a:blip r:embed="rId6"/>
              <a:stretch>
                <a:fillRect/>
              </a:stretch>
            </p:blipFill>
            <p:spPr>
              <a:xfrm>
                <a:off x="-2389" y="5202"/>
                <a:ext cx="6394" cy="8097"/>
              </a:xfrm>
              <a:prstGeom prst="rect">
                <a:avLst/>
              </a:prstGeom>
              <a:noFill/>
              <a:ln>
                <a:noFill/>
              </a:ln>
            </p:spPr>
          </p:pic>
          <p:pic>
            <p:nvPicPr>
              <p:cNvPr id="3477" name="Google Shape;3477;p71"/>
              <p:cNvPicPr preferRelativeResize="0"/>
              <p:nvPr/>
            </p:nvPicPr>
            <p:blipFill>
              <a:blip r:embed="rId7"/>
              <a:stretch>
                <a:fillRect/>
              </a:stretch>
            </p:blipFill>
            <p:spPr>
              <a:xfrm>
                <a:off x="16040" y="-5397"/>
                <a:ext cx="3689" cy="9407"/>
              </a:xfrm>
              <a:prstGeom prst="rect">
                <a:avLst/>
              </a:prstGeom>
              <a:noFill/>
              <a:ln>
                <a:noFill/>
              </a:ln>
            </p:spPr>
          </p:pic>
        </p:grpSp>
        <p:sp>
          <p:nvSpPr>
            <p:cNvPr id="2" name="圆角矩形 1"/>
            <p:cNvSpPr/>
            <p:nvPr/>
          </p:nvSpPr>
          <p:spPr>
            <a:xfrm>
              <a:off x="963" y="963"/>
              <a:ext cx="17275" cy="8874"/>
            </a:xfrm>
            <a:prstGeom prst="roundRect">
              <a:avLst/>
            </a:prstGeom>
            <a:solidFill>
              <a:schemeClr val="bg1"/>
            </a:solidFill>
            <a:ln>
              <a:noFill/>
            </a:ln>
            <a:effectLst>
              <a:outerShdw blurRad="11684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p:cNvGrpSpPr/>
            <p:nvPr/>
          </p:nvGrpSpPr>
          <p:grpSpPr>
            <a:xfrm>
              <a:off x="10677" y="7337"/>
              <a:ext cx="8496" cy="3744"/>
              <a:chOff x="10677" y="7337"/>
              <a:chExt cx="8496" cy="3744"/>
            </a:xfrm>
          </p:grpSpPr>
          <p:sp>
            <p:nvSpPr>
              <p:cNvPr id="3" name="任意多边形 2"/>
              <p:cNvSpPr/>
              <p:nvPr/>
            </p:nvSpPr>
            <p:spPr>
              <a:xfrm rot="11076794" flipV="1">
                <a:off x="12811" y="7337"/>
                <a:ext cx="6362" cy="3744"/>
              </a:xfrm>
              <a:custGeom>
                <a:avLst/>
                <a:gdLst>
                  <a:gd name="connsiteX0" fmla="*/ 914344 w 3556001"/>
                  <a:gd name="connsiteY0" fmla="*/ 1091 h 2346051"/>
                  <a:gd name="connsiteX1" fmla="*/ 2430863 w 3556001"/>
                  <a:gd name="connsiteY1" fmla="*/ 596106 h 2346051"/>
                  <a:gd name="connsiteX2" fmla="*/ 3438830 w 3556001"/>
                  <a:gd name="connsiteY2" fmla="*/ 2307077 h 2346051"/>
                  <a:gd name="connsiteX3" fmla="*/ 3401736 w 3556001"/>
                  <a:gd name="connsiteY3" fmla="*/ 2346051 h 2346051"/>
                  <a:gd name="connsiteX4" fmla="*/ 0 w 3556001"/>
                  <a:gd name="connsiteY4" fmla="*/ 2346051 h 2346051"/>
                  <a:gd name="connsiteX5" fmla="*/ 0 w 3556001"/>
                  <a:gd name="connsiteY5" fmla="*/ 199042 h 2346051"/>
                  <a:gd name="connsiteX6" fmla="*/ 98382 w 3556001"/>
                  <a:gd name="connsiteY6" fmla="*/ 151316 h 2346051"/>
                  <a:gd name="connsiteX7" fmla="*/ 914344 w 3556001"/>
                  <a:gd name="connsiteY7" fmla="*/ 1091 h 2346051"/>
                  <a:gd name="connsiteX0-1" fmla="*/ 914344 w 3560405"/>
                  <a:gd name="connsiteY0-2" fmla="*/ 1091 h 2346051"/>
                  <a:gd name="connsiteX1-3" fmla="*/ 2469465 w 3560405"/>
                  <a:gd name="connsiteY1-4" fmla="*/ 728614 h 2346051"/>
                  <a:gd name="connsiteX2-5" fmla="*/ 3438830 w 3560405"/>
                  <a:gd name="connsiteY2-6" fmla="*/ 2307077 h 2346051"/>
                  <a:gd name="connsiteX3-7" fmla="*/ 3401736 w 3560405"/>
                  <a:gd name="connsiteY3-8" fmla="*/ 2346051 h 2346051"/>
                  <a:gd name="connsiteX4-9" fmla="*/ 0 w 3560405"/>
                  <a:gd name="connsiteY4-10" fmla="*/ 2346051 h 2346051"/>
                  <a:gd name="connsiteX5-11" fmla="*/ 0 w 3560405"/>
                  <a:gd name="connsiteY5-12" fmla="*/ 199042 h 2346051"/>
                  <a:gd name="connsiteX6-13" fmla="*/ 98382 w 3560405"/>
                  <a:gd name="connsiteY6-14" fmla="*/ 151316 h 2346051"/>
                  <a:gd name="connsiteX7-15" fmla="*/ 914344 w 3560405"/>
                  <a:gd name="connsiteY7-16" fmla="*/ 1091 h 2346051"/>
                  <a:gd name="connsiteX0-17" fmla="*/ 914344 w 3401736"/>
                  <a:gd name="connsiteY0-18" fmla="*/ 1091 h 2346051"/>
                  <a:gd name="connsiteX1-19" fmla="*/ 2469465 w 3401736"/>
                  <a:gd name="connsiteY1-20" fmla="*/ 728614 h 2346051"/>
                  <a:gd name="connsiteX2-21" fmla="*/ 3013784 w 3401736"/>
                  <a:gd name="connsiteY2-22" fmla="*/ 1847630 h 2346051"/>
                  <a:gd name="connsiteX3-23" fmla="*/ 3401736 w 3401736"/>
                  <a:gd name="connsiteY3-24" fmla="*/ 2346051 h 2346051"/>
                  <a:gd name="connsiteX4-25" fmla="*/ 0 w 3401736"/>
                  <a:gd name="connsiteY4-26" fmla="*/ 2346051 h 2346051"/>
                  <a:gd name="connsiteX5-27" fmla="*/ 0 w 3401736"/>
                  <a:gd name="connsiteY5-28" fmla="*/ 199042 h 2346051"/>
                  <a:gd name="connsiteX6-29" fmla="*/ 98382 w 3401736"/>
                  <a:gd name="connsiteY6-30" fmla="*/ 151316 h 2346051"/>
                  <a:gd name="connsiteX7-31" fmla="*/ 914344 w 3401736"/>
                  <a:gd name="connsiteY7-32" fmla="*/ 1091 h 2346051"/>
                  <a:gd name="connsiteX0-33" fmla="*/ 914344 w 3143791"/>
                  <a:gd name="connsiteY0-34" fmla="*/ 1091 h 2346051"/>
                  <a:gd name="connsiteX1-35" fmla="*/ 2469465 w 3143791"/>
                  <a:gd name="connsiteY1-36" fmla="*/ 728614 h 2346051"/>
                  <a:gd name="connsiteX2-37" fmla="*/ 3013784 w 3143791"/>
                  <a:gd name="connsiteY2-38" fmla="*/ 1847630 h 2346051"/>
                  <a:gd name="connsiteX3-39" fmla="*/ 0 w 3143791"/>
                  <a:gd name="connsiteY3-40" fmla="*/ 2346051 h 2346051"/>
                  <a:gd name="connsiteX4-41" fmla="*/ 0 w 3143791"/>
                  <a:gd name="connsiteY4-42" fmla="*/ 199042 h 2346051"/>
                  <a:gd name="connsiteX5-43" fmla="*/ 98382 w 3143791"/>
                  <a:gd name="connsiteY5-44" fmla="*/ 151316 h 2346051"/>
                  <a:gd name="connsiteX6-45" fmla="*/ 914344 w 3143791"/>
                  <a:gd name="connsiteY6-46" fmla="*/ 1091 h 2346051"/>
                  <a:gd name="connsiteX0-47" fmla="*/ 0 w 3143791"/>
                  <a:gd name="connsiteY0-48" fmla="*/ 2346051 h 2405814"/>
                  <a:gd name="connsiteX1-49" fmla="*/ 0 w 3143791"/>
                  <a:gd name="connsiteY1-50" fmla="*/ 199042 h 2405814"/>
                  <a:gd name="connsiteX2-51" fmla="*/ 98382 w 3143791"/>
                  <a:gd name="connsiteY2-52" fmla="*/ 151316 h 2405814"/>
                  <a:gd name="connsiteX3-53" fmla="*/ 914344 w 3143791"/>
                  <a:gd name="connsiteY3-54" fmla="*/ 1091 h 2405814"/>
                  <a:gd name="connsiteX4-55" fmla="*/ 2469465 w 3143791"/>
                  <a:gd name="connsiteY4-56" fmla="*/ 728614 h 2405814"/>
                  <a:gd name="connsiteX5-57" fmla="*/ 3013784 w 3143791"/>
                  <a:gd name="connsiteY5-58" fmla="*/ 1847630 h 2405814"/>
                  <a:gd name="connsiteX6-59" fmla="*/ 57948 w 3143791"/>
                  <a:gd name="connsiteY6-60" fmla="*/ 2405814 h 2405814"/>
                  <a:gd name="connsiteX0-61" fmla="*/ 0 w 3143791"/>
                  <a:gd name="connsiteY0-62" fmla="*/ 2346051 h 2346051"/>
                  <a:gd name="connsiteX1-63" fmla="*/ 0 w 3143791"/>
                  <a:gd name="connsiteY1-64" fmla="*/ 199042 h 2346051"/>
                  <a:gd name="connsiteX2-65" fmla="*/ 98382 w 3143791"/>
                  <a:gd name="connsiteY2-66" fmla="*/ 151316 h 2346051"/>
                  <a:gd name="connsiteX3-67" fmla="*/ 914344 w 3143791"/>
                  <a:gd name="connsiteY3-68" fmla="*/ 1091 h 2346051"/>
                  <a:gd name="connsiteX4-69" fmla="*/ 2469465 w 3143791"/>
                  <a:gd name="connsiteY4-70" fmla="*/ 728614 h 2346051"/>
                  <a:gd name="connsiteX5-71" fmla="*/ 3013784 w 3143791"/>
                  <a:gd name="connsiteY5-72" fmla="*/ 1847630 h 2346051"/>
                  <a:gd name="connsiteX6-73" fmla="*/ 2212347 w 3143791"/>
                  <a:gd name="connsiteY6-74" fmla="*/ 2046590 h 2346051"/>
                  <a:gd name="connsiteX0-75" fmla="*/ 0 w 3180028"/>
                  <a:gd name="connsiteY0-76" fmla="*/ 538753 h 2046590"/>
                  <a:gd name="connsiteX1-77" fmla="*/ 36237 w 3180028"/>
                  <a:gd name="connsiteY1-78" fmla="*/ 199042 h 2046590"/>
                  <a:gd name="connsiteX2-79" fmla="*/ 134619 w 3180028"/>
                  <a:gd name="connsiteY2-80" fmla="*/ 151316 h 2046590"/>
                  <a:gd name="connsiteX3-81" fmla="*/ 950581 w 3180028"/>
                  <a:gd name="connsiteY3-82" fmla="*/ 1091 h 2046590"/>
                  <a:gd name="connsiteX4-83" fmla="*/ 2505702 w 3180028"/>
                  <a:gd name="connsiteY4-84" fmla="*/ 728614 h 2046590"/>
                  <a:gd name="connsiteX5-85" fmla="*/ 3050021 w 3180028"/>
                  <a:gd name="connsiteY5-86" fmla="*/ 1847630 h 2046590"/>
                  <a:gd name="connsiteX6-87" fmla="*/ 2248584 w 3180028"/>
                  <a:gd name="connsiteY6-88" fmla="*/ 2046590 h 2046590"/>
                  <a:gd name="connsiteX0-89" fmla="*/ 0 w 3180028"/>
                  <a:gd name="connsiteY0-90" fmla="*/ 538753 h 2046590"/>
                  <a:gd name="connsiteX1-91" fmla="*/ 134619 w 3180028"/>
                  <a:gd name="connsiteY1-92" fmla="*/ 151316 h 2046590"/>
                  <a:gd name="connsiteX2-93" fmla="*/ 950581 w 3180028"/>
                  <a:gd name="connsiteY2-94" fmla="*/ 1091 h 2046590"/>
                  <a:gd name="connsiteX3-95" fmla="*/ 2505702 w 3180028"/>
                  <a:gd name="connsiteY3-96" fmla="*/ 728614 h 2046590"/>
                  <a:gd name="connsiteX4-97" fmla="*/ 3050021 w 3180028"/>
                  <a:gd name="connsiteY4-98" fmla="*/ 1847630 h 2046590"/>
                  <a:gd name="connsiteX5-99" fmla="*/ 2248584 w 3180028"/>
                  <a:gd name="connsiteY5-100" fmla="*/ 2046590 h 2046590"/>
                  <a:gd name="connsiteX0-101" fmla="*/ 0 w 3045409"/>
                  <a:gd name="connsiteY0-102" fmla="*/ 151316 h 2046590"/>
                  <a:gd name="connsiteX1-103" fmla="*/ 815962 w 3045409"/>
                  <a:gd name="connsiteY1-104" fmla="*/ 1091 h 2046590"/>
                  <a:gd name="connsiteX2-105" fmla="*/ 2371083 w 3045409"/>
                  <a:gd name="connsiteY2-106" fmla="*/ 728614 h 2046590"/>
                  <a:gd name="connsiteX3-107" fmla="*/ 2915402 w 3045409"/>
                  <a:gd name="connsiteY3-108" fmla="*/ 1847630 h 2046590"/>
                  <a:gd name="connsiteX4-109" fmla="*/ 2113965 w 3045409"/>
                  <a:gd name="connsiteY4-110" fmla="*/ 2046590 h 2046590"/>
                  <a:gd name="connsiteX0-111" fmla="*/ 0 w 3045409"/>
                  <a:gd name="connsiteY0-112" fmla="*/ 151316 h 1847630"/>
                  <a:gd name="connsiteX1-113" fmla="*/ 815962 w 3045409"/>
                  <a:gd name="connsiteY1-114" fmla="*/ 1091 h 1847630"/>
                  <a:gd name="connsiteX2-115" fmla="*/ 2371083 w 3045409"/>
                  <a:gd name="connsiteY2-116" fmla="*/ 728614 h 1847630"/>
                  <a:gd name="connsiteX3-117" fmla="*/ 2915402 w 3045409"/>
                  <a:gd name="connsiteY3-118" fmla="*/ 1847630 h 1847630"/>
                </a:gdLst>
                <a:ahLst/>
                <a:cxnLst>
                  <a:cxn ang="0">
                    <a:pos x="connsiteX0-1" y="connsiteY0-2"/>
                  </a:cxn>
                  <a:cxn ang="0">
                    <a:pos x="connsiteX1-3" y="connsiteY1-4"/>
                  </a:cxn>
                  <a:cxn ang="0">
                    <a:pos x="connsiteX2-5" y="connsiteY2-6"/>
                  </a:cxn>
                  <a:cxn ang="0">
                    <a:pos x="connsiteX3-7" y="connsiteY3-8"/>
                  </a:cxn>
                </a:cxnLst>
                <a:rect l="l" t="t" r="r" b="b"/>
                <a:pathLst>
                  <a:path w="3045409" h="1847630">
                    <a:moveTo>
                      <a:pt x="0" y="151316"/>
                    </a:moveTo>
                    <a:cubicBezTo>
                      <a:pt x="257183" y="40829"/>
                      <a:pt x="533329" y="-8113"/>
                      <a:pt x="815962" y="1091"/>
                    </a:cubicBezTo>
                    <a:cubicBezTo>
                      <a:pt x="1324702" y="17657"/>
                      <a:pt x="2021176" y="420858"/>
                      <a:pt x="2371083" y="728614"/>
                    </a:cubicBezTo>
                    <a:cubicBezTo>
                      <a:pt x="2720990" y="1036370"/>
                      <a:pt x="3307350" y="1346069"/>
                      <a:pt x="2915402" y="184763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Google Shape;3482;p71"/>
              <p:cNvPicPr preferRelativeResize="0"/>
              <p:nvPr/>
            </p:nvPicPr>
            <p:blipFill>
              <a:blip r:embed="rId8"/>
              <a:stretch>
                <a:fillRect/>
              </a:stretch>
            </p:blipFill>
            <p:spPr>
              <a:xfrm rot="-5400000" flipV="1">
                <a:off x="13632" y="5306"/>
                <a:ext cx="2084" cy="7995"/>
              </a:xfrm>
              <a:prstGeom prst="rect">
                <a:avLst/>
              </a:prstGeom>
              <a:noFill/>
              <a:ln>
                <a:noFill/>
              </a:ln>
            </p:spPr>
          </p:pic>
        </p:grpSp>
        <p:grpSp>
          <p:nvGrpSpPr>
            <p:cNvPr id="9" name="组合 8"/>
            <p:cNvGrpSpPr/>
            <p:nvPr/>
          </p:nvGrpSpPr>
          <p:grpSpPr>
            <a:xfrm>
              <a:off x="681" y="-1676"/>
              <a:ext cx="10146" cy="4491"/>
              <a:chOff x="681" y="-1676"/>
              <a:chExt cx="10146" cy="4491"/>
            </a:xfrm>
          </p:grpSpPr>
          <p:sp>
            <p:nvSpPr>
              <p:cNvPr id="6" name="任意多边形 5"/>
              <p:cNvSpPr/>
              <p:nvPr/>
            </p:nvSpPr>
            <p:spPr>
              <a:xfrm rot="20700000" flipV="1">
                <a:off x="835" y="-1676"/>
                <a:ext cx="9019" cy="3587"/>
              </a:xfrm>
              <a:custGeom>
                <a:avLst/>
                <a:gdLst>
                  <a:gd name="connsiteX0" fmla="*/ 0 w 7507705"/>
                  <a:gd name="connsiteY0" fmla="*/ 2310063 h 2310063"/>
                  <a:gd name="connsiteX1" fmla="*/ 1443789 w 7507705"/>
                  <a:gd name="connsiteY1" fmla="*/ 981777 h 2310063"/>
                  <a:gd name="connsiteX2" fmla="*/ 5111015 w 7507705"/>
                  <a:gd name="connsiteY2" fmla="*/ 0 h 2310063"/>
                  <a:gd name="connsiteX3" fmla="*/ 7507705 w 7507705"/>
                  <a:gd name="connsiteY3" fmla="*/ 760396 h 2310063"/>
                  <a:gd name="connsiteX0-1" fmla="*/ 0 w 7517330"/>
                  <a:gd name="connsiteY0-2" fmla="*/ 2252312 h 2252312"/>
                  <a:gd name="connsiteX1-3" fmla="*/ 1453414 w 7517330"/>
                  <a:gd name="connsiteY1-4" fmla="*/ 981777 h 2252312"/>
                  <a:gd name="connsiteX2-5" fmla="*/ 5120640 w 7517330"/>
                  <a:gd name="connsiteY2-6" fmla="*/ 0 h 2252312"/>
                  <a:gd name="connsiteX3-7" fmla="*/ 7517330 w 7517330"/>
                  <a:gd name="connsiteY3-8" fmla="*/ 760396 h 2252312"/>
                  <a:gd name="connsiteX0-9" fmla="*/ 0 w 7517330"/>
                  <a:gd name="connsiteY0-10" fmla="*/ 2252312 h 2252312"/>
                  <a:gd name="connsiteX1-11" fmla="*/ 1453414 w 7517330"/>
                  <a:gd name="connsiteY1-12" fmla="*/ 981777 h 2252312"/>
                  <a:gd name="connsiteX2-13" fmla="*/ 5120640 w 7517330"/>
                  <a:gd name="connsiteY2-14" fmla="*/ 0 h 2252312"/>
                  <a:gd name="connsiteX3-15" fmla="*/ 7517330 w 7517330"/>
                  <a:gd name="connsiteY3-16" fmla="*/ 760396 h 2252312"/>
                  <a:gd name="connsiteX0-17" fmla="*/ 0 w 7517330"/>
                  <a:gd name="connsiteY0-18" fmla="*/ 2252312 h 2252312"/>
                  <a:gd name="connsiteX1-19" fmla="*/ 1453414 w 7517330"/>
                  <a:gd name="connsiteY1-20" fmla="*/ 981777 h 2252312"/>
                  <a:gd name="connsiteX2-21" fmla="*/ 5120640 w 7517330"/>
                  <a:gd name="connsiteY2-22" fmla="*/ 0 h 2252312"/>
                  <a:gd name="connsiteX3-23" fmla="*/ 7517330 w 7517330"/>
                  <a:gd name="connsiteY3-24" fmla="*/ 760396 h 2252312"/>
                  <a:gd name="connsiteX0-25" fmla="*/ 0 w 7517330"/>
                  <a:gd name="connsiteY0-26" fmla="*/ 2252312 h 2252312"/>
                  <a:gd name="connsiteX1-27" fmla="*/ 1511166 w 7517330"/>
                  <a:gd name="connsiteY1-28" fmla="*/ 1366787 h 2252312"/>
                  <a:gd name="connsiteX2-29" fmla="*/ 5120640 w 7517330"/>
                  <a:gd name="connsiteY2-30" fmla="*/ 0 h 2252312"/>
                  <a:gd name="connsiteX3-31" fmla="*/ 7517330 w 7517330"/>
                  <a:gd name="connsiteY3-32" fmla="*/ 760396 h 2252312"/>
                  <a:gd name="connsiteX0-33" fmla="*/ 0 w 7517330"/>
                  <a:gd name="connsiteY0-34" fmla="*/ 2252312 h 2252312"/>
                  <a:gd name="connsiteX1-35" fmla="*/ 1511166 w 7517330"/>
                  <a:gd name="connsiteY1-36" fmla="*/ 1366787 h 2252312"/>
                  <a:gd name="connsiteX2-37" fmla="*/ 5120640 w 7517330"/>
                  <a:gd name="connsiteY2-38" fmla="*/ 0 h 2252312"/>
                  <a:gd name="connsiteX3-39" fmla="*/ 7517330 w 7517330"/>
                  <a:gd name="connsiteY3-40" fmla="*/ 760396 h 2252312"/>
                  <a:gd name="connsiteX0-41" fmla="*/ 0 w 7517330"/>
                  <a:gd name="connsiteY0-42" fmla="*/ 2252312 h 2252312"/>
                  <a:gd name="connsiteX1-43" fmla="*/ 1511166 w 7517330"/>
                  <a:gd name="connsiteY1-44" fmla="*/ 1366787 h 2252312"/>
                  <a:gd name="connsiteX2-45" fmla="*/ 5120640 w 7517330"/>
                  <a:gd name="connsiteY2-46" fmla="*/ 0 h 2252312"/>
                  <a:gd name="connsiteX3-47" fmla="*/ 7517330 w 7517330"/>
                  <a:gd name="connsiteY3-48" fmla="*/ 760396 h 2252312"/>
                  <a:gd name="connsiteX0-49" fmla="*/ 0 w 7449953"/>
                  <a:gd name="connsiteY0-50" fmla="*/ 2252312 h 2252312"/>
                  <a:gd name="connsiteX1-51" fmla="*/ 1443789 w 7449953"/>
                  <a:gd name="connsiteY1-52" fmla="*/ 1366787 h 2252312"/>
                  <a:gd name="connsiteX2-53" fmla="*/ 5053263 w 7449953"/>
                  <a:gd name="connsiteY2-54" fmla="*/ 0 h 2252312"/>
                  <a:gd name="connsiteX3-55" fmla="*/ 7449953 w 7449953"/>
                  <a:gd name="connsiteY3-56" fmla="*/ 760396 h 2252312"/>
                  <a:gd name="connsiteX0-57" fmla="*/ 0 w 7449953"/>
                  <a:gd name="connsiteY0-58" fmla="*/ 2286069 h 2286069"/>
                  <a:gd name="connsiteX1-59" fmla="*/ 1443789 w 7449953"/>
                  <a:gd name="connsiteY1-60" fmla="*/ 1400544 h 2286069"/>
                  <a:gd name="connsiteX2-61" fmla="*/ 5053263 w 7449953"/>
                  <a:gd name="connsiteY2-62" fmla="*/ 33757 h 2286069"/>
                  <a:gd name="connsiteX3-63" fmla="*/ 7449953 w 7449953"/>
                  <a:gd name="connsiteY3-64" fmla="*/ 794153 h 2286069"/>
                  <a:gd name="connsiteX0-65" fmla="*/ 0 w 7449953"/>
                  <a:gd name="connsiteY0-66" fmla="*/ 2276635 h 2276635"/>
                  <a:gd name="connsiteX1-67" fmla="*/ 1443789 w 7449953"/>
                  <a:gd name="connsiteY1-68" fmla="*/ 1391110 h 2276635"/>
                  <a:gd name="connsiteX2-69" fmla="*/ 5005137 w 7449953"/>
                  <a:gd name="connsiteY2-70" fmla="*/ 33948 h 2276635"/>
                  <a:gd name="connsiteX3-71" fmla="*/ 7449953 w 7449953"/>
                  <a:gd name="connsiteY3-72" fmla="*/ 784719 h 2276635"/>
                  <a:gd name="connsiteX0-73" fmla="*/ 0 w 6391174"/>
                  <a:gd name="connsiteY0-74" fmla="*/ 2242736 h 2242736"/>
                  <a:gd name="connsiteX1-75" fmla="*/ 1443789 w 6391174"/>
                  <a:gd name="connsiteY1-76" fmla="*/ 1357211 h 2242736"/>
                  <a:gd name="connsiteX2-77" fmla="*/ 5005137 w 6391174"/>
                  <a:gd name="connsiteY2-78" fmla="*/ 49 h 2242736"/>
                  <a:gd name="connsiteX3-79" fmla="*/ 6391174 w 6391174"/>
                  <a:gd name="connsiteY3-80" fmla="*/ 1405338 h 2242736"/>
                  <a:gd name="connsiteX0-81" fmla="*/ 0 w 6391174"/>
                  <a:gd name="connsiteY0-82" fmla="*/ 2242736 h 2242736"/>
                  <a:gd name="connsiteX1-83" fmla="*/ 1443789 w 6391174"/>
                  <a:gd name="connsiteY1-84" fmla="*/ 1357211 h 2242736"/>
                  <a:gd name="connsiteX2-85" fmla="*/ 5005137 w 6391174"/>
                  <a:gd name="connsiteY2-86" fmla="*/ 49 h 2242736"/>
                  <a:gd name="connsiteX3-87" fmla="*/ 6391174 w 6391174"/>
                  <a:gd name="connsiteY3-88" fmla="*/ 1405338 h 2242736"/>
                  <a:gd name="connsiteX0-89" fmla="*/ 0 w 6391174"/>
                  <a:gd name="connsiteY0-90" fmla="*/ 2243091 h 2243091"/>
                  <a:gd name="connsiteX1-91" fmla="*/ 2531444 w 6391174"/>
                  <a:gd name="connsiteY1-92" fmla="*/ 1270938 h 2243091"/>
                  <a:gd name="connsiteX2-93" fmla="*/ 5005137 w 6391174"/>
                  <a:gd name="connsiteY2-94" fmla="*/ 404 h 2243091"/>
                  <a:gd name="connsiteX3-95" fmla="*/ 6391174 w 6391174"/>
                  <a:gd name="connsiteY3-96" fmla="*/ 1405693 h 2243091"/>
                  <a:gd name="connsiteX0-97" fmla="*/ 0 w 6391174"/>
                  <a:gd name="connsiteY0-98" fmla="*/ 2243007 h 2243007"/>
                  <a:gd name="connsiteX1-99" fmla="*/ 2531444 w 6391174"/>
                  <a:gd name="connsiteY1-100" fmla="*/ 1270854 h 2243007"/>
                  <a:gd name="connsiteX2-101" fmla="*/ 5005137 w 6391174"/>
                  <a:gd name="connsiteY2-102" fmla="*/ 320 h 2243007"/>
                  <a:gd name="connsiteX3-103" fmla="*/ 6391174 w 6391174"/>
                  <a:gd name="connsiteY3-104" fmla="*/ 1405609 h 2243007"/>
                  <a:gd name="connsiteX0-105" fmla="*/ 0 w 6391174"/>
                  <a:gd name="connsiteY0-106" fmla="*/ 2281578 h 2281578"/>
                  <a:gd name="connsiteX1-107" fmla="*/ 2531444 w 6391174"/>
                  <a:gd name="connsiteY1-108" fmla="*/ 1309425 h 2281578"/>
                  <a:gd name="connsiteX2-109" fmla="*/ 4754880 w 6391174"/>
                  <a:gd name="connsiteY2-110" fmla="*/ 390 h 2281578"/>
                  <a:gd name="connsiteX3-111" fmla="*/ 6391174 w 6391174"/>
                  <a:gd name="connsiteY3-112" fmla="*/ 1444180 h 2281578"/>
                  <a:gd name="connsiteX0-113" fmla="*/ 17 w 6391191"/>
                  <a:gd name="connsiteY0-114" fmla="*/ 2281578 h 2281578"/>
                  <a:gd name="connsiteX1-115" fmla="*/ 2531461 w 6391191"/>
                  <a:gd name="connsiteY1-116" fmla="*/ 1309425 h 2281578"/>
                  <a:gd name="connsiteX2-117" fmla="*/ 4754897 w 6391191"/>
                  <a:gd name="connsiteY2-118" fmla="*/ 390 h 2281578"/>
                  <a:gd name="connsiteX3-119" fmla="*/ 6391191 w 6391191"/>
                  <a:gd name="connsiteY3-120" fmla="*/ 1444180 h 2281578"/>
                  <a:gd name="connsiteX0-121" fmla="*/ 19 w 6285315"/>
                  <a:gd name="connsiteY0-122" fmla="*/ 2271953 h 2271953"/>
                  <a:gd name="connsiteX1-123" fmla="*/ 2425585 w 6285315"/>
                  <a:gd name="connsiteY1-124" fmla="*/ 1309425 h 2271953"/>
                  <a:gd name="connsiteX2-125" fmla="*/ 4649021 w 6285315"/>
                  <a:gd name="connsiteY2-126" fmla="*/ 390 h 2271953"/>
                  <a:gd name="connsiteX3-127" fmla="*/ 6285315 w 6285315"/>
                  <a:gd name="connsiteY3-128" fmla="*/ 1444180 h 2271953"/>
                  <a:gd name="connsiteX0-129" fmla="*/ 19 w 6285315"/>
                  <a:gd name="connsiteY0-130" fmla="*/ 2271953 h 2271953"/>
                  <a:gd name="connsiteX1-131" fmla="*/ 2425585 w 6285315"/>
                  <a:gd name="connsiteY1-132" fmla="*/ 1309425 h 2271953"/>
                  <a:gd name="connsiteX2-133" fmla="*/ 4649021 w 6285315"/>
                  <a:gd name="connsiteY2-134" fmla="*/ 390 h 2271953"/>
                  <a:gd name="connsiteX3-135" fmla="*/ 6285315 w 6285315"/>
                  <a:gd name="connsiteY3-136" fmla="*/ 1444180 h 2271953"/>
                  <a:gd name="connsiteX0-137" fmla="*/ 19 w 6285315"/>
                  <a:gd name="connsiteY0-138" fmla="*/ 2282053 h 2282053"/>
                  <a:gd name="connsiteX1-139" fmla="*/ 2425585 w 6285315"/>
                  <a:gd name="connsiteY1-140" fmla="*/ 1319525 h 2282053"/>
                  <a:gd name="connsiteX2-141" fmla="*/ 4649021 w 6285315"/>
                  <a:gd name="connsiteY2-142" fmla="*/ 10490 h 2282053"/>
                  <a:gd name="connsiteX3-143" fmla="*/ 6285315 w 6285315"/>
                  <a:gd name="connsiteY3-144" fmla="*/ 1454280 h 2282053"/>
                  <a:gd name="connsiteX0-145" fmla="*/ 19 w 5753482"/>
                  <a:gd name="connsiteY0-146" fmla="*/ 2319564 h 2319564"/>
                  <a:gd name="connsiteX1-147" fmla="*/ 2425585 w 5753482"/>
                  <a:gd name="connsiteY1-148" fmla="*/ 1357036 h 2319564"/>
                  <a:gd name="connsiteX2-149" fmla="*/ 4649021 w 5753482"/>
                  <a:gd name="connsiteY2-150" fmla="*/ 48001 h 2319564"/>
                  <a:gd name="connsiteX3-151" fmla="*/ 5753482 w 5753482"/>
                  <a:gd name="connsiteY3-152" fmla="*/ 1010528 h 2319564"/>
                  <a:gd name="connsiteX0-153" fmla="*/ 19 w 5753482"/>
                  <a:gd name="connsiteY0-154" fmla="*/ 2277873 h 2277873"/>
                  <a:gd name="connsiteX1-155" fmla="*/ 2425585 w 5753482"/>
                  <a:gd name="connsiteY1-156" fmla="*/ 1315345 h 2277873"/>
                  <a:gd name="connsiteX2-157" fmla="*/ 4649021 w 5753482"/>
                  <a:gd name="connsiteY2-158" fmla="*/ 6310 h 2277873"/>
                  <a:gd name="connsiteX3-159" fmla="*/ 5753482 w 5753482"/>
                  <a:gd name="connsiteY3-160" fmla="*/ 968837 h 2277873"/>
                </a:gdLst>
                <a:ahLst/>
                <a:cxnLst>
                  <a:cxn ang="0">
                    <a:pos x="connsiteX0-1" y="connsiteY0-2"/>
                  </a:cxn>
                  <a:cxn ang="0">
                    <a:pos x="connsiteX1-3" y="connsiteY1-4"/>
                  </a:cxn>
                  <a:cxn ang="0">
                    <a:pos x="connsiteX2-5" y="connsiteY2-6"/>
                  </a:cxn>
                  <a:cxn ang="0">
                    <a:pos x="connsiteX3-7" y="connsiteY3-8"/>
                  </a:cxn>
                </a:cxnLst>
                <a:rect l="l" t="t" r="r" b="b"/>
                <a:pathLst>
                  <a:path w="5753482" h="2277873">
                    <a:moveTo>
                      <a:pt x="19" y="2277873"/>
                    </a:moveTo>
                    <a:cubicBezTo>
                      <a:pt x="-6399" y="1113216"/>
                      <a:pt x="1650751" y="1693939"/>
                      <a:pt x="2425585" y="1315345"/>
                    </a:cubicBezTo>
                    <a:cubicBezTo>
                      <a:pt x="3200419" y="936751"/>
                      <a:pt x="4094372" y="64061"/>
                      <a:pt x="4649021" y="6310"/>
                    </a:cubicBezTo>
                    <a:cubicBezTo>
                      <a:pt x="5203670" y="-51441"/>
                      <a:pt x="5560400" y="288652"/>
                      <a:pt x="5753482" y="968837"/>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Google Shape;3475;p71"/>
              <p:cNvPicPr preferRelativeResize="0"/>
              <p:nvPr/>
            </p:nvPicPr>
            <p:blipFill>
              <a:blip r:embed="rId8"/>
              <a:stretch>
                <a:fillRect/>
              </a:stretch>
            </p:blipFill>
            <p:spPr>
              <a:xfrm rot="4500000">
                <a:off x="4430" y="-3582"/>
                <a:ext cx="2648" cy="10146"/>
              </a:xfrm>
              <a:prstGeom prst="rect">
                <a:avLst/>
              </a:prstGeom>
              <a:noFill/>
              <a:ln>
                <a:noFill/>
              </a:ln>
            </p:spPr>
          </p:pic>
        </p:grpSp>
      </p:grpSp>
      <p:grpSp>
        <p:nvGrpSpPr>
          <p:cNvPr id="13" name="组合 12"/>
          <p:cNvGrpSpPr/>
          <p:nvPr/>
        </p:nvGrpSpPr>
        <p:grpSpPr>
          <a:xfrm>
            <a:off x="8195477" y="944130"/>
            <a:ext cx="2572566" cy="633773"/>
            <a:chOff x="4690" y="3468"/>
            <a:chExt cx="1311" cy="742"/>
          </a:xfrm>
        </p:grpSpPr>
        <p:pic>
          <p:nvPicPr>
            <p:cNvPr id="14" name="Google Shape;3481;p71"/>
            <p:cNvPicPr preferRelativeResize="0"/>
            <p:nvPr/>
          </p:nvPicPr>
          <p:blipFill>
            <a:blip r:embed="rId9"/>
            <a:stretch>
              <a:fillRect/>
            </a:stretch>
          </p:blipFill>
          <p:spPr>
            <a:xfrm>
              <a:off x="4768" y="3468"/>
              <a:ext cx="1185" cy="702"/>
            </a:xfrm>
            <a:prstGeom prst="rect">
              <a:avLst/>
            </a:prstGeom>
            <a:noFill/>
            <a:ln>
              <a:noFill/>
            </a:ln>
          </p:spPr>
        </p:pic>
        <p:sp>
          <p:nvSpPr>
            <p:cNvPr id="18" name="文本框 17"/>
            <p:cNvSpPr txBox="1"/>
            <p:nvPr/>
          </p:nvSpPr>
          <p:spPr>
            <a:xfrm>
              <a:off x="4690" y="3525"/>
              <a:ext cx="1311" cy="685"/>
            </a:xfrm>
            <a:prstGeom prst="rect">
              <a:avLst/>
            </a:prstGeom>
            <a:noFill/>
          </p:spPr>
          <p:txBody>
            <a:bodyPr wrap="square" rtlCol="0">
              <a:spAutoFit/>
            </a:bodyPr>
            <a:lstStyle/>
            <a:p>
              <a:pPr algn="ctr"/>
              <a:r>
                <a:rPr lang="ar-SA" altLang="en-GB" sz="3200" b="1" dirty="0" smtClean="0">
                  <a:solidFill>
                    <a:srgbClr val="FFFF00"/>
                  </a:solidFill>
                  <a:latin typeface="Times New Roman" panose="02020603050405020304" pitchFamily="18" charset="0"/>
                  <a:cs typeface="Times New Roman" panose="02020603050405020304" pitchFamily="18" charset="0"/>
                  <a:sym typeface="+mn-ea"/>
                </a:rPr>
                <a:t>اشراقة الصباح </a:t>
              </a:r>
              <a:endParaRPr lang="en-US" altLang="en-GB" sz="3200" b="1" dirty="0">
                <a:solidFill>
                  <a:srgbClr val="FFFF00"/>
                </a:solidFill>
                <a:latin typeface="Times New Roman" panose="02020603050405020304" pitchFamily="18" charset="0"/>
                <a:cs typeface="Times New Roman" panose="02020603050405020304" pitchFamily="18" charset="0"/>
                <a:sym typeface="+mn-ea"/>
              </a:endParaRPr>
            </a:p>
          </p:txBody>
        </p:sp>
      </p:grpSp>
      <p:sp>
        <p:nvSpPr>
          <p:cNvPr id="32" name="文本框 31"/>
          <p:cNvSpPr txBox="1"/>
          <p:nvPr/>
        </p:nvSpPr>
        <p:spPr>
          <a:xfrm>
            <a:off x="6243145" y="1854647"/>
            <a:ext cx="4295425" cy="3046988"/>
          </a:xfrm>
          <a:prstGeom prst="rect">
            <a:avLst/>
          </a:prstGeom>
          <a:noFill/>
        </p:spPr>
        <p:txBody>
          <a:bodyPr wrap="square" rtlCol="0">
            <a:spAutoFit/>
          </a:bodyPr>
          <a:lstStyle/>
          <a:p>
            <a:pPr marL="0" lvl="0" indent="0" algn="r" rtl="1">
              <a:spcBef>
                <a:spcPts val="0"/>
              </a:spcBef>
              <a:spcAft>
                <a:spcPts val="0"/>
              </a:spcAft>
              <a:buNone/>
            </a:pPr>
            <a:r>
              <a:rPr lang="ar-SA" altLang="en-GB" sz="4800" b="1" dirty="0" smtClean="0">
                <a:solidFill>
                  <a:schemeClr val="accent1">
                    <a:lumMod val="50000"/>
                  </a:schemeClr>
                </a:solidFill>
                <a:latin typeface="Times New Roman" panose="02020603050405020304" pitchFamily="18" charset="0"/>
                <a:cs typeface="Times New Roman" panose="02020603050405020304" pitchFamily="18" charset="0"/>
                <a:sym typeface="+mn-ea"/>
              </a:rPr>
              <a:t>إذا أردت أن تكون ناجحاً فعليك أن تحترم قاعدة واحدة : </a:t>
            </a:r>
            <a:r>
              <a:rPr lang="ar-SA" altLang="en-GB" sz="4800" b="1" dirty="0" smtClean="0">
                <a:solidFill>
                  <a:srgbClr val="FF0000"/>
                </a:solidFill>
                <a:latin typeface="Times New Roman" panose="02020603050405020304" pitchFamily="18" charset="0"/>
                <a:cs typeface="Times New Roman" panose="02020603050405020304" pitchFamily="18" charset="0"/>
                <a:sym typeface="+mn-ea"/>
              </a:rPr>
              <a:t>لا تكذب على نفسك ..</a:t>
            </a:r>
            <a:endParaRPr lang="en-US" altLang="en-GB" sz="4800" b="1" dirty="0">
              <a:solidFill>
                <a:srgbClr val="FF0000"/>
              </a:solidFill>
              <a:latin typeface="Times New Roman" panose="02020603050405020304" pitchFamily="18" charset="0"/>
              <a:cs typeface="Times New Roman" panose="02020603050405020304" pitchFamily="18" charset="0"/>
              <a:sym typeface="+mn-ea"/>
            </a:endParaRPr>
          </a:p>
        </p:txBody>
      </p:sp>
      <p:grpSp>
        <p:nvGrpSpPr>
          <p:cNvPr id="22" name="组合 19"/>
          <p:cNvGrpSpPr/>
          <p:nvPr/>
        </p:nvGrpSpPr>
        <p:grpSpPr>
          <a:xfrm>
            <a:off x="26669" y="-2585085"/>
            <a:ext cx="6345391" cy="8725535"/>
            <a:chOff x="42" y="-4071"/>
            <a:chExt cx="8756" cy="13741"/>
          </a:xfrm>
        </p:grpSpPr>
        <p:pic>
          <p:nvPicPr>
            <p:cNvPr id="23" name="图片 18" descr="微信截图_20210928113032"/>
            <p:cNvPicPr>
              <a:picLocks noChangeAspect="1"/>
            </p:cNvPicPr>
            <p:nvPr/>
          </p:nvPicPr>
          <p:blipFill>
            <a:blip r:embed="rId10"/>
            <a:srcRect l="11860" r="11236"/>
            <a:stretch>
              <a:fillRect/>
            </a:stretch>
          </p:blipFill>
          <p:spPr>
            <a:xfrm>
              <a:off x="2001" y="1726"/>
              <a:ext cx="4838" cy="7944"/>
            </a:xfrm>
            <a:prstGeom prst="ellipse">
              <a:avLst/>
            </a:prstGeom>
          </p:spPr>
        </p:pic>
        <p:sp>
          <p:nvSpPr>
            <p:cNvPr id="25" name="Google Shape;2172;p41"/>
            <p:cNvSpPr/>
            <p:nvPr/>
          </p:nvSpPr>
          <p:spPr>
            <a:xfrm>
              <a:off x="42" y="-4071"/>
              <a:ext cx="8756" cy="13741"/>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ustDataLst>
      <p:tags r:id="rId1"/>
    </p:custDataLst>
    <p:extLst>
      <p:ext uri="{BB962C8B-B14F-4D97-AF65-F5344CB8AC3E}">
        <p14:creationId xmlns:p14="http://schemas.microsoft.com/office/powerpoint/2010/main" val="18427438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barn(inVertical)">
                                      <p:cBhvr>
                                        <p:cTn id="13" dur="500"/>
                                        <p:tgtEl>
                                          <p:spTgt spid="32"/>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500"/>
                                        <p:tgtEl>
                                          <p:spTgt spid="22"/>
                                        </p:tgtEl>
                                        <p:attrNameLst>
                                          <p:attrName>ppt_y</p:attrName>
                                        </p:attrNameLst>
                                      </p:cBhvr>
                                      <p:tavLst>
                                        <p:tav tm="0">
                                          <p:val>
                                            <p:strVal val="#ppt_y+#ppt_h*1.125000"/>
                                          </p:val>
                                        </p:tav>
                                        <p:tav tm="100000">
                                          <p:val>
                                            <p:strVal val="#ppt_y"/>
                                          </p:val>
                                        </p:tav>
                                      </p:tavLst>
                                    </p:anim>
                                    <p:animEffect transition="in" filter="wipe(up)">
                                      <p:cBhvr>
                                        <p:cTn id="1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1832326" y="-3285205"/>
            <a:ext cx="16624300" cy="12280265"/>
            <a:chOff x="-2389" y="-5397"/>
            <a:chExt cx="26180" cy="19339"/>
          </a:xfrm>
        </p:grpSpPr>
        <p:grpSp>
          <p:nvGrpSpPr>
            <p:cNvPr id="11" name="组合 10"/>
            <p:cNvGrpSpPr/>
            <p:nvPr/>
          </p:nvGrpSpPr>
          <p:grpSpPr>
            <a:xfrm>
              <a:off x="-2389" y="-5397"/>
              <a:ext cx="26180" cy="19339"/>
              <a:chOff x="-2389" y="-5397"/>
              <a:chExt cx="26180" cy="19339"/>
            </a:xfrm>
          </p:grpSpPr>
          <p:pic>
            <p:nvPicPr>
              <p:cNvPr id="61" name="Google Shape;3471;p71"/>
              <p:cNvPicPr preferRelativeResize="0"/>
              <p:nvPr/>
            </p:nvPicPr>
            <p:blipFill>
              <a:blip r:embed="rId3"/>
              <a:stretch>
                <a:fillRect/>
              </a:stretch>
            </p:blipFill>
            <p:spPr>
              <a:xfrm rot="360000" flipV="1">
                <a:off x="657" y="-5013"/>
                <a:ext cx="9414" cy="7566"/>
              </a:xfrm>
              <a:prstGeom prst="rect">
                <a:avLst/>
              </a:prstGeom>
              <a:noFill/>
              <a:ln>
                <a:noFill/>
              </a:ln>
            </p:spPr>
          </p:pic>
          <p:pic>
            <p:nvPicPr>
              <p:cNvPr id="68" name="Google Shape;3480;p71"/>
              <p:cNvPicPr preferRelativeResize="0"/>
              <p:nvPr/>
            </p:nvPicPr>
            <p:blipFill>
              <a:blip r:embed="rId4"/>
              <a:stretch>
                <a:fillRect/>
              </a:stretch>
            </p:blipFill>
            <p:spPr>
              <a:xfrm rot="20443258" flipV="1">
                <a:off x="11978" y="5730"/>
                <a:ext cx="11813" cy="8212"/>
              </a:xfrm>
              <a:prstGeom prst="rect">
                <a:avLst/>
              </a:prstGeom>
              <a:noFill/>
              <a:ln>
                <a:noFill/>
              </a:ln>
            </p:spPr>
          </p:pic>
          <p:pic>
            <p:nvPicPr>
              <p:cNvPr id="3473" name="Google Shape;3473;p71"/>
              <p:cNvPicPr preferRelativeResize="0"/>
              <p:nvPr/>
            </p:nvPicPr>
            <p:blipFill>
              <a:blip r:embed="rId5"/>
              <a:stretch>
                <a:fillRect/>
              </a:stretch>
            </p:blipFill>
            <p:spPr>
              <a:xfrm>
                <a:off x="-2389" y="5202"/>
                <a:ext cx="6394" cy="8097"/>
              </a:xfrm>
              <a:prstGeom prst="rect">
                <a:avLst/>
              </a:prstGeom>
              <a:noFill/>
              <a:ln>
                <a:noFill/>
              </a:ln>
            </p:spPr>
          </p:pic>
          <p:pic>
            <p:nvPicPr>
              <p:cNvPr id="3477" name="Google Shape;3477;p71"/>
              <p:cNvPicPr preferRelativeResize="0"/>
              <p:nvPr/>
            </p:nvPicPr>
            <p:blipFill>
              <a:blip r:embed="rId6"/>
              <a:stretch>
                <a:fillRect/>
              </a:stretch>
            </p:blipFill>
            <p:spPr>
              <a:xfrm>
                <a:off x="16040" y="-5397"/>
                <a:ext cx="3689" cy="9407"/>
              </a:xfrm>
              <a:prstGeom prst="rect">
                <a:avLst/>
              </a:prstGeom>
              <a:noFill/>
              <a:ln>
                <a:noFill/>
              </a:ln>
            </p:spPr>
          </p:pic>
        </p:grpSp>
        <p:sp>
          <p:nvSpPr>
            <p:cNvPr id="2" name="圆角矩形 1"/>
            <p:cNvSpPr/>
            <p:nvPr/>
          </p:nvSpPr>
          <p:spPr>
            <a:xfrm>
              <a:off x="963" y="963"/>
              <a:ext cx="18154" cy="8874"/>
            </a:xfrm>
            <a:prstGeom prst="roundRect">
              <a:avLst/>
            </a:prstGeom>
            <a:solidFill>
              <a:schemeClr val="bg1"/>
            </a:solidFill>
            <a:ln>
              <a:noFill/>
            </a:ln>
            <a:effectLst>
              <a:outerShdw blurRad="11684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p:cNvGrpSpPr/>
            <p:nvPr/>
          </p:nvGrpSpPr>
          <p:grpSpPr>
            <a:xfrm>
              <a:off x="10677" y="7337"/>
              <a:ext cx="8496" cy="3744"/>
              <a:chOff x="10677" y="7337"/>
              <a:chExt cx="8496" cy="3744"/>
            </a:xfrm>
          </p:grpSpPr>
          <p:sp>
            <p:nvSpPr>
              <p:cNvPr id="3" name="任意多边形 2"/>
              <p:cNvSpPr/>
              <p:nvPr/>
            </p:nvSpPr>
            <p:spPr>
              <a:xfrm rot="11076794" flipV="1">
                <a:off x="12811" y="7337"/>
                <a:ext cx="6362" cy="3744"/>
              </a:xfrm>
              <a:custGeom>
                <a:avLst/>
                <a:gdLst>
                  <a:gd name="connsiteX0" fmla="*/ 914344 w 3556001"/>
                  <a:gd name="connsiteY0" fmla="*/ 1091 h 2346051"/>
                  <a:gd name="connsiteX1" fmla="*/ 2430863 w 3556001"/>
                  <a:gd name="connsiteY1" fmla="*/ 596106 h 2346051"/>
                  <a:gd name="connsiteX2" fmla="*/ 3438830 w 3556001"/>
                  <a:gd name="connsiteY2" fmla="*/ 2307077 h 2346051"/>
                  <a:gd name="connsiteX3" fmla="*/ 3401736 w 3556001"/>
                  <a:gd name="connsiteY3" fmla="*/ 2346051 h 2346051"/>
                  <a:gd name="connsiteX4" fmla="*/ 0 w 3556001"/>
                  <a:gd name="connsiteY4" fmla="*/ 2346051 h 2346051"/>
                  <a:gd name="connsiteX5" fmla="*/ 0 w 3556001"/>
                  <a:gd name="connsiteY5" fmla="*/ 199042 h 2346051"/>
                  <a:gd name="connsiteX6" fmla="*/ 98382 w 3556001"/>
                  <a:gd name="connsiteY6" fmla="*/ 151316 h 2346051"/>
                  <a:gd name="connsiteX7" fmla="*/ 914344 w 3556001"/>
                  <a:gd name="connsiteY7" fmla="*/ 1091 h 2346051"/>
                  <a:gd name="connsiteX0-1" fmla="*/ 914344 w 3560405"/>
                  <a:gd name="connsiteY0-2" fmla="*/ 1091 h 2346051"/>
                  <a:gd name="connsiteX1-3" fmla="*/ 2469465 w 3560405"/>
                  <a:gd name="connsiteY1-4" fmla="*/ 728614 h 2346051"/>
                  <a:gd name="connsiteX2-5" fmla="*/ 3438830 w 3560405"/>
                  <a:gd name="connsiteY2-6" fmla="*/ 2307077 h 2346051"/>
                  <a:gd name="connsiteX3-7" fmla="*/ 3401736 w 3560405"/>
                  <a:gd name="connsiteY3-8" fmla="*/ 2346051 h 2346051"/>
                  <a:gd name="connsiteX4-9" fmla="*/ 0 w 3560405"/>
                  <a:gd name="connsiteY4-10" fmla="*/ 2346051 h 2346051"/>
                  <a:gd name="connsiteX5-11" fmla="*/ 0 w 3560405"/>
                  <a:gd name="connsiteY5-12" fmla="*/ 199042 h 2346051"/>
                  <a:gd name="connsiteX6-13" fmla="*/ 98382 w 3560405"/>
                  <a:gd name="connsiteY6-14" fmla="*/ 151316 h 2346051"/>
                  <a:gd name="connsiteX7-15" fmla="*/ 914344 w 3560405"/>
                  <a:gd name="connsiteY7-16" fmla="*/ 1091 h 2346051"/>
                  <a:gd name="connsiteX0-17" fmla="*/ 914344 w 3401736"/>
                  <a:gd name="connsiteY0-18" fmla="*/ 1091 h 2346051"/>
                  <a:gd name="connsiteX1-19" fmla="*/ 2469465 w 3401736"/>
                  <a:gd name="connsiteY1-20" fmla="*/ 728614 h 2346051"/>
                  <a:gd name="connsiteX2-21" fmla="*/ 3013784 w 3401736"/>
                  <a:gd name="connsiteY2-22" fmla="*/ 1847630 h 2346051"/>
                  <a:gd name="connsiteX3-23" fmla="*/ 3401736 w 3401736"/>
                  <a:gd name="connsiteY3-24" fmla="*/ 2346051 h 2346051"/>
                  <a:gd name="connsiteX4-25" fmla="*/ 0 w 3401736"/>
                  <a:gd name="connsiteY4-26" fmla="*/ 2346051 h 2346051"/>
                  <a:gd name="connsiteX5-27" fmla="*/ 0 w 3401736"/>
                  <a:gd name="connsiteY5-28" fmla="*/ 199042 h 2346051"/>
                  <a:gd name="connsiteX6-29" fmla="*/ 98382 w 3401736"/>
                  <a:gd name="connsiteY6-30" fmla="*/ 151316 h 2346051"/>
                  <a:gd name="connsiteX7-31" fmla="*/ 914344 w 3401736"/>
                  <a:gd name="connsiteY7-32" fmla="*/ 1091 h 2346051"/>
                  <a:gd name="connsiteX0-33" fmla="*/ 914344 w 3143791"/>
                  <a:gd name="connsiteY0-34" fmla="*/ 1091 h 2346051"/>
                  <a:gd name="connsiteX1-35" fmla="*/ 2469465 w 3143791"/>
                  <a:gd name="connsiteY1-36" fmla="*/ 728614 h 2346051"/>
                  <a:gd name="connsiteX2-37" fmla="*/ 3013784 w 3143791"/>
                  <a:gd name="connsiteY2-38" fmla="*/ 1847630 h 2346051"/>
                  <a:gd name="connsiteX3-39" fmla="*/ 0 w 3143791"/>
                  <a:gd name="connsiteY3-40" fmla="*/ 2346051 h 2346051"/>
                  <a:gd name="connsiteX4-41" fmla="*/ 0 w 3143791"/>
                  <a:gd name="connsiteY4-42" fmla="*/ 199042 h 2346051"/>
                  <a:gd name="connsiteX5-43" fmla="*/ 98382 w 3143791"/>
                  <a:gd name="connsiteY5-44" fmla="*/ 151316 h 2346051"/>
                  <a:gd name="connsiteX6-45" fmla="*/ 914344 w 3143791"/>
                  <a:gd name="connsiteY6-46" fmla="*/ 1091 h 2346051"/>
                  <a:gd name="connsiteX0-47" fmla="*/ 0 w 3143791"/>
                  <a:gd name="connsiteY0-48" fmla="*/ 2346051 h 2405814"/>
                  <a:gd name="connsiteX1-49" fmla="*/ 0 w 3143791"/>
                  <a:gd name="connsiteY1-50" fmla="*/ 199042 h 2405814"/>
                  <a:gd name="connsiteX2-51" fmla="*/ 98382 w 3143791"/>
                  <a:gd name="connsiteY2-52" fmla="*/ 151316 h 2405814"/>
                  <a:gd name="connsiteX3-53" fmla="*/ 914344 w 3143791"/>
                  <a:gd name="connsiteY3-54" fmla="*/ 1091 h 2405814"/>
                  <a:gd name="connsiteX4-55" fmla="*/ 2469465 w 3143791"/>
                  <a:gd name="connsiteY4-56" fmla="*/ 728614 h 2405814"/>
                  <a:gd name="connsiteX5-57" fmla="*/ 3013784 w 3143791"/>
                  <a:gd name="connsiteY5-58" fmla="*/ 1847630 h 2405814"/>
                  <a:gd name="connsiteX6-59" fmla="*/ 57948 w 3143791"/>
                  <a:gd name="connsiteY6-60" fmla="*/ 2405814 h 2405814"/>
                  <a:gd name="connsiteX0-61" fmla="*/ 0 w 3143791"/>
                  <a:gd name="connsiteY0-62" fmla="*/ 2346051 h 2346051"/>
                  <a:gd name="connsiteX1-63" fmla="*/ 0 w 3143791"/>
                  <a:gd name="connsiteY1-64" fmla="*/ 199042 h 2346051"/>
                  <a:gd name="connsiteX2-65" fmla="*/ 98382 w 3143791"/>
                  <a:gd name="connsiteY2-66" fmla="*/ 151316 h 2346051"/>
                  <a:gd name="connsiteX3-67" fmla="*/ 914344 w 3143791"/>
                  <a:gd name="connsiteY3-68" fmla="*/ 1091 h 2346051"/>
                  <a:gd name="connsiteX4-69" fmla="*/ 2469465 w 3143791"/>
                  <a:gd name="connsiteY4-70" fmla="*/ 728614 h 2346051"/>
                  <a:gd name="connsiteX5-71" fmla="*/ 3013784 w 3143791"/>
                  <a:gd name="connsiteY5-72" fmla="*/ 1847630 h 2346051"/>
                  <a:gd name="connsiteX6-73" fmla="*/ 2212347 w 3143791"/>
                  <a:gd name="connsiteY6-74" fmla="*/ 2046590 h 2346051"/>
                  <a:gd name="connsiteX0-75" fmla="*/ 0 w 3180028"/>
                  <a:gd name="connsiteY0-76" fmla="*/ 538753 h 2046590"/>
                  <a:gd name="connsiteX1-77" fmla="*/ 36237 w 3180028"/>
                  <a:gd name="connsiteY1-78" fmla="*/ 199042 h 2046590"/>
                  <a:gd name="connsiteX2-79" fmla="*/ 134619 w 3180028"/>
                  <a:gd name="connsiteY2-80" fmla="*/ 151316 h 2046590"/>
                  <a:gd name="connsiteX3-81" fmla="*/ 950581 w 3180028"/>
                  <a:gd name="connsiteY3-82" fmla="*/ 1091 h 2046590"/>
                  <a:gd name="connsiteX4-83" fmla="*/ 2505702 w 3180028"/>
                  <a:gd name="connsiteY4-84" fmla="*/ 728614 h 2046590"/>
                  <a:gd name="connsiteX5-85" fmla="*/ 3050021 w 3180028"/>
                  <a:gd name="connsiteY5-86" fmla="*/ 1847630 h 2046590"/>
                  <a:gd name="connsiteX6-87" fmla="*/ 2248584 w 3180028"/>
                  <a:gd name="connsiteY6-88" fmla="*/ 2046590 h 2046590"/>
                  <a:gd name="connsiteX0-89" fmla="*/ 0 w 3180028"/>
                  <a:gd name="connsiteY0-90" fmla="*/ 538753 h 2046590"/>
                  <a:gd name="connsiteX1-91" fmla="*/ 134619 w 3180028"/>
                  <a:gd name="connsiteY1-92" fmla="*/ 151316 h 2046590"/>
                  <a:gd name="connsiteX2-93" fmla="*/ 950581 w 3180028"/>
                  <a:gd name="connsiteY2-94" fmla="*/ 1091 h 2046590"/>
                  <a:gd name="connsiteX3-95" fmla="*/ 2505702 w 3180028"/>
                  <a:gd name="connsiteY3-96" fmla="*/ 728614 h 2046590"/>
                  <a:gd name="connsiteX4-97" fmla="*/ 3050021 w 3180028"/>
                  <a:gd name="connsiteY4-98" fmla="*/ 1847630 h 2046590"/>
                  <a:gd name="connsiteX5-99" fmla="*/ 2248584 w 3180028"/>
                  <a:gd name="connsiteY5-100" fmla="*/ 2046590 h 2046590"/>
                  <a:gd name="connsiteX0-101" fmla="*/ 0 w 3045409"/>
                  <a:gd name="connsiteY0-102" fmla="*/ 151316 h 2046590"/>
                  <a:gd name="connsiteX1-103" fmla="*/ 815962 w 3045409"/>
                  <a:gd name="connsiteY1-104" fmla="*/ 1091 h 2046590"/>
                  <a:gd name="connsiteX2-105" fmla="*/ 2371083 w 3045409"/>
                  <a:gd name="connsiteY2-106" fmla="*/ 728614 h 2046590"/>
                  <a:gd name="connsiteX3-107" fmla="*/ 2915402 w 3045409"/>
                  <a:gd name="connsiteY3-108" fmla="*/ 1847630 h 2046590"/>
                  <a:gd name="connsiteX4-109" fmla="*/ 2113965 w 3045409"/>
                  <a:gd name="connsiteY4-110" fmla="*/ 2046590 h 2046590"/>
                  <a:gd name="connsiteX0-111" fmla="*/ 0 w 3045409"/>
                  <a:gd name="connsiteY0-112" fmla="*/ 151316 h 1847630"/>
                  <a:gd name="connsiteX1-113" fmla="*/ 815962 w 3045409"/>
                  <a:gd name="connsiteY1-114" fmla="*/ 1091 h 1847630"/>
                  <a:gd name="connsiteX2-115" fmla="*/ 2371083 w 3045409"/>
                  <a:gd name="connsiteY2-116" fmla="*/ 728614 h 1847630"/>
                  <a:gd name="connsiteX3-117" fmla="*/ 2915402 w 3045409"/>
                  <a:gd name="connsiteY3-118" fmla="*/ 1847630 h 1847630"/>
                </a:gdLst>
                <a:ahLst/>
                <a:cxnLst>
                  <a:cxn ang="0">
                    <a:pos x="connsiteX0-1" y="connsiteY0-2"/>
                  </a:cxn>
                  <a:cxn ang="0">
                    <a:pos x="connsiteX1-3" y="connsiteY1-4"/>
                  </a:cxn>
                  <a:cxn ang="0">
                    <a:pos x="connsiteX2-5" y="connsiteY2-6"/>
                  </a:cxn>
                  <a:cxn ang="0">
                    <a:pos x="connsiteX3-7" y="connsiteY3-8"/>
                  </a:cxn>
                </a:cxnLst>
                <a:rect l="l" t="t" r="r" b="b"/>
                <a:pathLst>
                  <a:path w="3045409" h="1847630">
                    <a:moveTo>
                      <a:pt x="0" y="151316"/>
                    </a:moveTo>
                    <a:cubicBezTo>
                      <a:pt x="257183" y="40829"/>
                      <a:pt x="533329" y="-8113"/>
                      <a:pt x="815962" y="1091"/>
                    </a:cubicBezTo>
                    <a:cubicBezTo>
                      <a:pt x="1324702" y="17657"/>
                      <a:pt x="2021176" y="420858"/>
                      <a:pt x="2371083" y="728614"/>
                    </a:cubicBezTo>
                    <a:cubicBezTo>
                      <a:pt x="2720990" y="1036370"/>
                      <a:pt x="3307350" y="1346069"/>
                      <a:pt x="2915402" y="184763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Google Shape;3482;p71"/>
              <p:cNvPicPr preferRelativeResize="0"/>
              <p:nvPr/>
            </p:nvPicPr>
            <p:blipFill>
              <a:blip r:embed="rId7"/>
              <a:stretch>
                <a:fillRect/>
              </a:stretch>
            </p:blipFill>
            <p:spPr>
              <a:xfrm rot="-5400000" flipV="1">
                <a:off x="13632" y="5306"/>
                <a:ext cx="2084" cy="7995"/>
              </a:xfrm>
              <a:prstGeom prst="rect">
                <a:avLst/>
              </a:prstGeom>
              <a:noFill/>
              <a:ln>
                <a:noFill/>
              </a:ln>
            </p:spPr>
          </p:pic>
        </p:grpSp>
        <p:grpSp>
          <p:nvGrpSpPr>
            <p:cNvPr id="9" name="组合 8"/>
            <p:cNvGrpSpPr/>
            <p:nvPr/>
          </p:nvGrpSpPr>
          <p:grpSpPr>
            <a:xfrm>
              <a:off x="681" y="-1676"/>
              <a:ext cx="10146" cy="4491"/>
              <a:chOff x="681" y="-1676"/>
              <a:chExt cx="10146" cy="4491"/>
            </a:xfrm>
          </p:grpSpPr>
          <p:sp>
            <p:nvSpPr>
              <p:cNvPr id="6" name="任意多边形 5"/>
              <p:cNvSpPr/>
              <p:nvPr/>
            </p:nvSpPr>
            <p:spPr>
              <a:xfrm rot="20700000" flipV="1">
                <a:off x="835" y="-1676"/>
                <a:ext cx="9019" cy="3587"/>
              </a:xfrm>
              <a:custGeom>
                <a:avLst/>
                <a:gdLst>
                  <a:gd name="connsiteX0" fmla="*/ 0 w 7507705"/>
                  <a:gd name="connsiteY0" fmla="*/ 2310063 h 2310063"/>
                  <a:gd name="connsiteX1" fmla="*/ 1443789 w 7507705"/>
                  <a:gd name="connsiteY1" fmla="*/ 981777 h 2310063"/>
                  <a:gd name="connsiteX2" fmla="*/ 5111015 w 7507705"/>
                  <a:gd name="connsiteY2" fmla="*/ 0 h 2310063"/>
                  <a:gd name="connsiteX3" fmla="*/ 7507705 w 7507705"/>
                  <a:gd name="connsiteY3" fmla="*/ 760396 h 2310063"/>
                  <a:gd name="connsiteX0-1" fmla="*/ 0 w 7517330"/>
                  <a:gd name="connsiteY0-2" fmla="*/ 2252312 h 2252312"/>
                  <a:gd name="connsiteX1-3" fmla="*/ 1453414 w 7517330"/>
                  <a:gd name="connsiteY1-4" fmla="*/ 981777 h 2252312"/>
                  <a:gd name="connsiteX2-5" fmla="*/ 5120640 w 7517330"/>
                  <a:gd name="connsiteY2-6" fmla="*/ 0 h 2252312"/>
                  <a:gd name="connsiteX3-7" fmla="*/ 7517330 w 7517330"/>
                  <a:gd name="connsiteY3-8" fmla="*/ 760396 h 2252312"/>
                  <a:gd name="connsiteX0-9" fmla="*/ 0 w 7517330"/>
                  <a:gd name="connsiteY0-10" fmla="*/ 2252312 h 2252312"/>
                  <a:gd name="connsiteX1-11" fmla="*/ 1453414 w 7517330"/>
                  <a:gd name="connsiteY1-12" fmla="*/ 981777 h 2252312"/>
                  <a:gd name="connsiteX2-13" fmla="*/ 5120640 w 7517330"/>
                  <a:gd name="connsiteY2-14" fmla="*/ 0 h 2252312"/>
                  <a:gd name="connsiteX3-15" fmla="*/ 7517330 w 7517330"/>
                  <a:gd name="connsiteY3-16" fmla="*/ 760396 h 2252312"/>
                  <a:gd name="connsiteX0-17" fmla="*/ 0 w 7517330"/>
                  <a:gd name="connsiteY0-18" fmla="*/ 2252312 h 2252312"/>
                  <a:gd name="connsiteX1-19" fmla="*/ 1453414 w 7517330"/>
                  <a:gd name="connsiteY1-20" fmla="*/ 981777 h 2252312"/>
                  <a:gd name="connsiteX2-21" fmla="*/ 5120640 w 7517330"/>
                  <a:gd name="connsiteY2-22" fmla="*/ 0 h 2252312"/>
                  <a:gd name="connsiteX3-23" fmla="*/ 7517330 w 7517330"/>
                  <a:gd name="connsiteY3-24" fmla="*/ 760396 h 2252312"/>
                  <a:gd name="connsiteX0-25" fmla="*/ 0 w 7517330"/>
                  <a:gd name="connsiteY0-26" fmla="*/ 2252312 h 2252312"/>
                  <a:gd name="connsiteX1-27" fmla="*/ 1511166 w 7517330"/>
                  <a:gd name="connsiteY1-28" fmla="*/ 1366787 h 2252312"/>
                  <a:gd name="connsiteX2-29" fmla="*/ 5120640 w 7517330"/>
                  <a:gd name="connsiteY2-30" fmla="*/ 0 h 2252312"/>
                  <a:gd name="connsiteX3-31" fmla="*/ 7517330 w 7517330"/>
                  <a:gd name="connsiteY3-32" fmla="*/ 760396 h 2252312"/>
                  <a:gd name="connsiteX0-33" fmla="*/ 0 w 7517330"/>
                  <a:gd name="connsiteY0-34" fmla="*/ 2252312 h 2252312"/>
                  <a:gd name="connsiteX1-35" fmla="*/ 1511166 w 7517330"/>
                  <a:gd name="connsiteY1-36" fmla="*/ 1366787 h 2252312"/>
                  <a:gd name="connsiteX2-37" fmla="*/ 5120640 w 7517330"/>
                  <a:gd name="connsiteY2-38" fmla="*/ 0 h 2252312"/>
                  <a:gd name="connsiteX3-39" fmla="*/ 7517330 w 7517330"/>
                  <a:gd name="connsiteY3-40" fmla="*/ 760396 h 2252312"/>
                  <a:gd name="connsiteX0-41" fmla="*/ 0 w 7517330"/>
                  <a:gd name="connsiteY0-42" fmla="*/ 2252312 h 2252312"/>
                  <a:gd name="connsiteX1-43" fmla="*/ 1511166 w 7517330"/>
                  <a:gd name="connsiteY1-44" fmla="*/ 1366787 h 2252312"/>
                  <a:gd name="connsiteX2-45" fmla="*/ 5120640 w 7517330"/>
                  <a:gd name="connsiteY2-46" fmla="*/ 0 h 2252312"/>
                  <a:gd name="connsiteX3-47" fmla="*/ 7517330 w 7517330"/>
                  <a:gd name="connsiteY3-48" fmla="*/ 760396 h 2252312"/>
                  <a:gd name="connsiteX0-49" fmla="*/ 0 w 7449953"/>
                  <a:gd name="connsiteY0-50" fmla="*/ 2252312 h 2252312"/>
                  <a:gd name="connsiteX1-51" fmla="*/ 1443789 w 7449953"/>
                  <a:gd name="connsiteY1-52" fmla="*/ 1366787 h 2252312"/>
                  <a:gd name="connsiteX2-53" fmla="*/ 5053263 w 7449953"/>
                  <a:gd name="connsiteY2-54" fmla="*/ 0 h 2252312"/>
                  <a:gd name="connsiteX3-55" fmla="*/ 7449953 w 7449953"/>
                  <a:gd name="connsiteY3-56" fmla="*/ 760396 h 2252312"/>
                  <a:gd name="connsiteX0-57" fmla="*/ 0 w 7449953"/>
                  <a:gd name="connsiteY0-58" fmla="*/ 2286069 h 2286069"/>
                  <a:gd name="connsiteX1-59" fmla="*/ 1443789 w 7449953"/>
                  <a:gd name="connsiteY1-60" fmla="*/ 1400544 h 2286069"/>
                  <a:gd name="connsiteX2-61" fmla="*/ 5053263 w 7449953"/>
                  <a:gd name="connsiteY2-62" fmla="*/ 33757 h 2286069"/>
                  <a:gd name="connsiteX3-63" fmla="*/ 7449953 w 7449953"/>
                  <a:gd name="connsiteY3-64" fmla="*/ 794153 h 2286069"/>
                  <a:gd name="connsiteX0-65" fmla="*/ 0 w 7449953"/>
                  <a:gd name="connsiteY0-66" fmla="*/ 2276635 h 2276635"/>
                  <a:gd name="connsiteX1-67" fmla="*/ 1443789 w 7449953"/>
                  <a:gd name="connsiteY1-68" fmla="*/ 1391110 h 2276635"/>
                  <a:gd name="connsiteX2-69" fmla="*/ 5005137 w 7449953"/>
                  <a:gd name="connsiteY2-70" fmla="*/ 33948 h 2276635"/>
                  <a:gd name="connsiteX3-71" fmla="*/ 7449953 w 7449953"/>
                  <a:gd name="connsiteY3-72" fmla="*/ 784719 h 2276635"/>
                  <a:gd name="connsiteX0-73" fmla="*/ 0 w 6391174"/>
                  <a:gd name="connsiteY0-74" fmla="*/ 2242736 h 2242736"/>
                  <a:gd name="connsiteX1-75" fmla="*/ 1443789 w 6391174"/>
                  <a:gd name="connsiteY1-76" fmla="*/ 1357211 h 2242736"/>
                  <a:gd name="connsiteX2-77" fmla="*/ 5005137 w 6391174"/>
                  <a:gd name="connsiteY2-78" fmla="*/ 49 h 2242736"/>
                  <a:gd name="connsiteX3-79" fmla="*/ 6391174 w 6391174"/>
                  <a:gd name="connsiteY3-80" fmla="*/ 1405338 h 2242736"/>
                  <a:gd name="connsiteX0-81" fmla="*/ 0 w 6391174"/>
                  <a:gd name="connsiteY0-82" fmla="*/ 2242736 h 2242736"/>
                  <a:gd name="connsiteX1-83" fmla="*/ 1443789 w 6391174"/>
                  <a:gd name="connsiteY1-84" fmla="*/ 1357211 h 2242736"/>
                  <a:gd name="connsiteX2-85" fmla="*/ 5005137 w 6391174"/>
                  <a:gd name="connsiteY2-86" fmla="*/ 49 h 2242736"/>
                  <a:gd name="connsiteX3-87" fmla="*/ 6391174 w 6391174"/>
                  <a:gd name="connsiteY3-88" fmla="*/ 1405338 h 2242736"/>
                  <a:gd name="connsiteX0-89" fmla="*/ 0 w 6391174"/>
                  <a:gd name="connsiteY0-90" fmla="*/ 2243091 h 2243091"/>
                  <a:gd name="connsiteX1-91" fmla="*/ 2531444 w 6391174"/>
                  <a:gd name="connsiteY1-92" fmla="*/ 1270938 h 2243091"/>
                  <a:gd name="connsiteX2-93" fmla="*/ 5005137 w 6391174"/>
                  <a:gd name="connsiteY2-94" fmla="*/ 404 h 2243091"/>
                  <a:gd name="connsiteX3-95" fmla="*/ 6391174 w 6391174"/>
                  <a:gd name="connsiteY3-96" fmla="*/ 1405693 h 2243091"/>
                  <a:gd name="connsiteX0-97" fmla="*/ 0 w 6391174"/>
                  <a:gd name="connsiteY0-98" fmla="*/ 2243007 h 2243007"/>
                  <a:gd name="connsiteX1-99" fmla="*/ 2531444 w 6391174"/>
                  <a:gd name="connsiteY1-100" fmla="*/ 1270854 h 2243007"/>
                  <a:gd name="connsiteX2-101" fmla="*/ 5005137 w 6391174"/>
                  <a:gd name="connsiteY2-102" fmla="*/ 320 h 2243007"/>
                  <a:gd name="connsiteX3-103" fmla="*/ 6391174 w 6391174"/>
                  <a:gd name="connsiteY3-104" fmla="*/ 1405609 h 2243007"/>
                  <a:gd name="connsiteX0-105" fmla="*/ 0 w 6391174"/>
                  <a:gd name="connsiteY0-106" fmla="*/ 2281578 h 2281578"/>
                  <a:gd name="connsiteX1-107" fmla="*/ 2531444 w 6391174"/>
                  <a:gd name="connsiteY1-108" fmla="*/ 1309425 h 2281578"/>
                  <a:gd name="connsiteX2-109" fmla="*/ 4754880 w 6391174"/>
                  <a:gd name="connsiteY2-110" fmla="*/ 390 h 2281578"/>
                  <a:gd name="connsiteX3-111" fmla="*/ 6391174 w 6391174"/>
                  <a:gd name="connsiteY3-112" fmla="*/ 1444180 h 2281578"/>
                  <a:gd name="connsiteX0-113" fmla="*/ 17 w 6391191"/>
                  <a:gd name="connsiteY0-114" fmla="*/ 2281578 h 2281578"/>
                  <a:gd name="connsiteX1-115" fmla="*/ 2531461 w 6391191"/>
                  <a:gd name="connsiteY1-116" fmla="*/ 1309425 h 2281578"/>
                  <a:gd name="connsiteX2-117" fmla="*/ 4754897 w 6391191"/>
                  <a:gd name="connsiteY2-118" fmla="*/ 390 h 2281578"/>
                  <a:gd name="connsiteX3-119" fmla="*/ 6391191 w 6391191"/>
                  <a:gd name="connsiteY3-120" fmla="*/ 1444180 h 2281578"/>
                  <a:gd name="connsiteX0-121" fmla="*/ 19 w 6285315"/>
                  <a:gd name="connsiteY0-122" fmla="*/ 2271953 h 2271953"/>
                  <a:gd name="connsiteX1-123" fmla="*/ 2425585 w 6285315"/>
                  <a:gd name="connsiteY1-124" fmla="*/ 1309425 h 2271953"/>
                  <a:gd name="connsiteX2-125" fmla="*/ 4649021 w 6285315"/>
                  <a:gd name="connsiteY2-126" fmla="*/ 390 h 2271953"/>
                  <a:gd name="connsiteX3-127" fmla="*/ 6285315 w 6285315"/>
                  <a:gd name="connsiteY3-128" fmla="*/ 1444180 h 2271953"/>
                  <a:gd name="connsiteX0-129" fmla="*/ 19 w 6285315"/>
                  <a:gd name="connsiteY0-130" fmla="*/ 2271953 h 2271953"/>
                  <a:gd name="connsiteX1-131" fmla="*/ 2425585 w 6285315"/>
                  <a:gd name="connsiteY1-132" fmla="*/ 1309425 h 2271953"/>
                  <a:gd name="connsiteX2-133" fmla="*/ 4649021 w 6285315"/>
                  <a:gd name="connsiteY2-134" fmla="*/ 390 h 2271953"/>
                  <a:gd name="connsiteX3-135" fmla="*/ 6285315 w 6285315"/>
                  <a:gd name="connsiteY3-136" fmla="*/ 1444180 h 2271953"/>
                  <a:gd name="connsiteX0-137" fmla="*/ 19 w 6285315"/>
                  <a:gd name="connsiteY0-138" fmla="*/ 2282053 h 2282053"/>
                  <a:gd name="connsiteX1-139" fmla="*/ 2425585 w 6285315"/>
                  <a:gd name="connsiteY1-140" fmla="*/ 1319525 h 2282053"/>
                  <a:gd name="connsiteX2-141" fmla="*/ 4649021 w 6285315"/>
                  <a:gd name="connsiteY2-142" fmla="*/ 10490 h 2282053"/>
                  <a:gd name="connsiteX3-143" fmla="*/ 6285315 w 6285315"/>
                  <a:gd name="connsiteY3-144" fmla="*/ 1454280 h 2282053"/>
                  <a:gd name="connsiteX0-145" fmla="*/ 19 w 5753482"/>
                  <a:gd name="connsiteY0-146" fmla="*/ 2319564 h 2319564"/>
                  <a:gd name="connsiteX1-147" fmla="*/ 2425585 w 5753482"/>
                  <a:gd name="connsiteY1-148" fmla="*/ 1357036 h 2319564"/>
                  <a:gd name="connsiteX2-149" fmla="*/ 4649021 w 5753482"/>
                  <a:gd name="connsiteY2-150" fmla="*/ 48001 h 2319564"/>
                  <a:gd name="connsiteX3-151" fmla="*/ 5753482 w 5753482"/>
                  <a:gd name="connsiteY3-152" fmla="*/ 1010528 h 2319564"/>
                  <a:gd name="connsiteX0-153" fmla="*/ 19 w 5753482"/>
                  <a:gd name="connsiteY0-154" fmla="*/ 2277873 h 2277873"/>
                  <a:gd name="connsiteX1-155" fmla="*/ 2425585 w 5753482"/>
                  <a:gd name="connsiteY1-156" fmla="*/ 1315345 h 2277873"/>
                  <a:gd name="connsiteX2-157" fmla="*/ 4649021 w 5753482"/>
                  <a:gd name="connsiteY2-158" fmla="*/ 6310 h 2277873"/>
                  <a:gd name="connsiteX3-159" fmla="*/ 5753482 w 5753482"/>
                  <a:gd name="connsiteY3-160" fmla="*/ 968837 h 2277873"/>
                </a:gdLst>
                <a:ahLst/>
                <a:cxnLst>
                  <a:cxn ang="0">
                    <a:pos x="connsiteX0-1" y="connsiteY0-2"/>
                  </a:cxn>
                  <a:cxn ang="0">
                    <a:pos x="connsiteX1-3" y="connsiteY1-4"/>
                  </a:cxn>
                  <a:cxn ang="0">
                    <a:pos x="connsiteX2-5" y="connsiteY2-6"/>
                  </a:cxn>
                  <a:cxn ang="0">
                    <a:pos x="connsiteX3-7" y="connsiteY3-8"/>
                  </a:cxn>
                </a:cxnLst>
                <a:rect l="l" t="t" r="r" b="b"/>
                <a:pathLst>
                  <a:path w="5753482" h="2277873">
                    <a:moveTo>
                      <a:pt x="19" y="2277873"/>
                    </a:moveTo>
                    <a:cubicBezTo>
                      <a:pt x="-6399" y="1113216"/>
                      <a:pt x="1650751" y="1693939"/>
                      <a:pt x="2425585" y="1315345"/>
                    </a:cubicBezTo>
                    <a:cubicBezTo>
                      <a:pt x="3200419" y="936751"/>
                      <a:pt x="4094372" y="64061"/>
                      <a:pt x="4649021" y="6310"/>
                    </a:cubicBezTo>
                    <a:cubicBezTo>
                      <a:pt x="5203670" y="-51441"/>
                      <a:pt x="5560400" y="288652"/>
                      <a:pt x="5753482" y="968837"/>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Google Shape;3475;p71"/>
              <p:cNvPicPr preferRelativeResize="0"/>
              <p:nvPr/>
            </p:nvPicPr>
            <p:blipFill>
              <a:blip r:embed="rId7"/>
              <a:stretch>
                <a:fillRect/>
              </a:stretch>
            </p:blipFill>
            <p:spPr>
              <a:xfrm rot="4500000">
                <a:off x="4430" y="-3582"/>
                <a:ext cx="2648" cy="10146"/>
              </a:xfrm>
              <a:prstGeom prst="rect">
                <a:avLst/>
              </a:prstGeom>
              <a:noFill/>
              <a:ln>
                <a:noFill/>
              </a:ln>
            </p:spPr>
          </p:pic>
        </p:grpSp>
      </p:grpSp>
      <p:sp>
        <p:nvSpPr>
          <p:cNvPr id="18" name="Rectangle 17"/>
          <p:cNvSpPr/>
          <p:nvPr/>
        </p:nvSpPr>
        <p:spPr>
          <a:xfrm>
            <a:off x="2083820" y="183892"/>
            <a:ext cx="9167698" cy="564893"/>
          </a:xfrm>
          <a:prstGeom prst="rect">
            <a:avLst/>
          </a:prstGeom>
          <a:solidFill>
            <a:srgbClr val="D4E7CC"/>
          </a:solidFill>
          <a:ln>
            <a:solidFill>
              <a:srgbClr val="D7E9CE"/>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SA" sz="2400" b="1" dirty="0" smtClean="0">
                <a:solidFill>
                  <a:schemeClr val="tx2">
                    <a:lumMod val="50000"/>
                    <a:lumOff val="50000"/>
                  </a:schemeClr>
                </a:solidFill>
              </a:rPr>
              <a:t>جملة </a:t>
            </a:r>
            <a:r>
              <a:rPr lang="en-US" sz="2400" b="1" dirty="0" smtClean="0">
                <a:solidFill>
                  <a:schemeClr val="tx2">
                    <a:lumMod val="50000"/>
                    <a:lumOff val="50000"/>
                  </a:schemeClr>
                </a:solidFill>
              </a:rPr>
              <a:t>if.. </a:t>
            </a:r>
            <a:r>
              <a:rPr lang="en-US" sz="2400" b="1" dirty="0" err="1" smtClean="0">
                <a:solidFill>
                  <a:schemeClr val="tx2">
                    <a:lumMod val="50000"/>
                    <a:lumOff val="50000"/>
                  </a:schemeClr>
                </a:solidFill>
              </a:rPr>
              <a:t>elif</a:t>
            </a:r>
            <a:r>
              <a:rPr lang="en-US" sz="2400" b="1" dirty="0" smtClean="0">
                <a:solidFill>
                  <a:schemeClr val="tx2">
                    <a:lumMod val="50000"/>
                    <a:lumOff val="50000"/>
                  </a:schemeClr>
                </a:solidFill>
              </a:rPr>
              <a:t>   </a:t>
            </a:r>
            <a:r>
              <a:rPr lang="ar-SA" sz="2400" b="1" dirty="0" smtClean="0">
                <a:solidFill>
                  <a:schemeClr val="tx2">
                    <a:lumMod val="50000"/>
                    <a:lumOff val="50000"/>
                  </a:schemeClr>
                </a:solidFill>
              </a:rPr>
              <a:t>  الشرطية</a:t>
            </a:r>
            <a:endParaRPr lang="ar-SA" sz="2400" b="1" dirty="0">
              <a:solidFill>
                <a:schemeClr val="tx2">
                  <a:lumMod val="50000"/>
                  <a:lumOff val="50000"/>
                </a:schemeClr>
              </a:solidFill>
            </a:endParaRPr>
          </a:p>
        </p:txBody>
      </p:sp>
      <p:pic>
        <p:nvPicPr>
          <p:cNvPr id="10" name="Picture 9"/>
          <p:cNvPicPr>
            <a:picLocks noChangeAspect="1"/>
          </p:cNvPicPr>
          <p:nvPr/>
        </p:nvPicPr>
        <p:blipFill>
          <a:blip r:embed="rId8"/>
          <a:stretch>
            <a:fillRect/>
          </a:stretch>
        </p:blipFill>
        <p:spPr>
          <a:xfrm>
            <a:off x="1135117" y="922890"/>
            <a:ext cx="10116401" cy="1479578"/>
          </a:xfrm>
          <a:prstGeom prst="rect">
            <a:avLst/>
          </a:prstGeom>
        </p:spPr>
      </p:pic>
      <p:pic>
        <p:nvPicPr>
          <p:cNvPr id="15" name="Picture 14"/>
          <p:cNvPicPr>
            <a:picLocks noChangeAspect="1"/>
          </p:cNvPicPr>
          <p:nvPr/>
        </p:nvPicPr>
        <p:blipFill>
          <a:blip r:embed="rId9"/>
          <a:stretch>
            <a:fillRect/>
          </a:stretch>
        </p:blipFill>
        <p:spPr>
          <a:xfrm>
            <a:off x="637163" y="2066926"/>
            <a:ext cx="5018279" cy="4136687"/>
          </a:xfrm>
          <a:prstGeom prst="rect">
            <a:avLst/>
          </a:prstGeom>
        </p:spPr>
      </p:pic>
    </p:spTree>
    <p:custDataLst>
      <p:tags r:id="rId1"/>
    </p:custDataLst>
    <p:extLst>
      <p:ext uri="{BB962C8B-B14F-4D97-AF65-F5344CB8AC3E}">
        <p14:creationId xmlns:p14="http://schemas.microsoft.com/office/powerpoint/2010/main" val="27733895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1517015" y="-3408305"/>
            <a:ext cx="16624300" cy="12280265"/>
            <a:chOff x="-2389" y="-5397"/>
            <a:chExt cx="26180" cy="19339"/>
          </a:xfrm>
        </p:grpSpPr>
        <p:grpSp>
          <p:nvGrpSpPr>
            <p:cNvPr id="11" name="组合 10"/>
            <p:cNvGrpSpPr/>
            <p:nvPr/>
          </p:nvGrpSpPr>
          <p:grpSpPr>
            <a:xfrm>
              <a:off x="-2389" y="-5397"/>
              <a:ext cx="26180" cy="19339"/>
              <a:chOff x="-2389" y="-5397"/>
              <a:chExt cx="26180" cy="19339"/>
            </a:xfrm>
          </p:grpSpPr>
          <p:pic>
            <p:nvPicPr>
              <p:cNvPr id="61" name="Google Shape;3471;p71"/>
              <p:cNvPicPr preferRelativeResize="0"/>
              <p:nvPr/>
            </p:nvPicPr>
            <p:blipFill>
              <a:blip r:embed="rId3"/>
              <a:stretch>
                <a:fillRect/>
              </a:stretch>
            </p:blipFill>
            <p:spPr>
              <a:xfrm rot="360000" flipV="1">
                <a:off x="657" y="-5013"/>
                <a:ext cx="9414" cy="7566"/>
              </a:xfrm>
              <a:prstGeom prst="rect">
                <a:avLst/>
              </a:prstGeom>
              <a:noFill/>
              <a:ln>
                <a:noFill/>
              </a:ln>
            </p:spPr>
          </p:pic>
          <p:pic>
            <p:nvPicPr>
              <p:cNvPr id="68" name="Google Shape;3480;p71"/>
              <p:cNvPicPr preferRelativeResize="0"/>
              <p:nvPr/>
            </p:nvPicPr>
            <p:blipFill>
              <a:blip r:embed="rId4"/>
              <a:stretch>
                <a:fillRect/>
              </a:stretch>
            </p:blipFill>
            <p:spPr>
              <a:xfrm rot="20443258" flipV="1">
                <a:off x="11978" y="5730"/>
                <a:ext cx="11813" cy="8212"/>
              </a:xfrm>
              <a:prstGeom prst="rect">
                <a:avLst/>
              </a:prstGeom>
              <a:noFill/>
              <a:ln>
                <a:noFill/>
              </a:ln>
            </p:spPr>
          </p:pic>
          <p:pic>
            <p:nvPicPr>
              <p:cNvPr id="3473" name="Google Shape;3473;p71"/>
              <p:cNvPicPr preferRelativeResize="0"/>
              <p:nvPr/>
            </p:nvPicPr>
            <p:blipFill>
              <a:blip r:embed="rId5"/>
              <a:stretch>
                <a:fillRect/>
              </a:stretch>
            </p:blipFill>
            <p:spPr>
              <a:xfrm>
                <a:off x="-2389" y="5202"/>
                <a:ext cx="6394" cy="8097"/>
              </a:xfrm>
              <a:prstGeom prst="rect">
                <a:avLst/>
              </a:prstGeom>
              <a:noFill/>
              <a:ln>
                <a:noFill/>
              </a:ln>
            </p:spPr>
          </p:pic>
          <p:pic>
            <p:nvPicPr>
              <p:cNvPr id="3477" name="Google Shape;3477;p71"/>
              <p:cNvPicPr preferRelativeResize="0"/>
              <p:nvPr/>
            </p:nvPicPr>
            <p:blipFill>
              <a:blip r:embed="rId6"/>
              <a:stretch>
                <a:fillRect/>
              </a:stretch>
            </p:blipFill>
            <p:spPr>
              <a:xfrm>
                <a:off x="16040" y="-5397"/>
                <a:ext cx="3689" cy="9407"/>
              </a:xfrm>
              <a:prstGeom prst="rect">
                <a:avLst/>
              </a:prstGeom>
              <a:noFill/>
              <a:ln>
                <a:noFill/>
              </a:ln>
            </p:spPr>
          </p:pic>
        </p:grpSp>
        <p:sp>
          <p:nvSpPr>
            <p:cNvPr id="2" name="圆角矩形 1"/>
            <p:cNvSpPr/>
            <p:nvPr/>
          </p:nvSpPr>
          <p:spPr>
            <a:xfrm>
              <a:off x="963" y="963"/>
              <a:ext cx="17275" cy="8874"/>
            </a:xfrm>
            <a:prstGeom prst="roundRect">
              <a:avLst/>
            </a:prstGeom>
            <a:solidFill>
              <a:schemeClr val="bg1"/>
            </a:solidFill>
            <a:ln>
              <a:noFill/>
            </a:ln>
            <a:effectLst>
              <a:outerShdw blurRad="11684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681" y="-1676"/>
              <a:ext cx="10146" cy="4491"/>
              <a:chOff x="681" y="-1676"/>
              <a:chExt cx="10146" cy="4491"/>
            </a:xfrm>
          </p:grpSpPr>
          <p:sp>
            <p:nvSpPr>
              <p:cNvPr id="6" name="任意多边形 5"/>
              <p:cNvSpPr/>
              <p:nvPr/>
            </p:nvSpPr>
            <p:spPr>
              <a:xfrm rot="20700000" flipV="1">
                <a:off x="835" y="-1676"/>
                <a:ext cx="9019" cy="3587"/>
              </a:xfrm>
              <a:custGeom>
                <a:avLst/>
                <a:gdLst>
                  <a:gd name="connsiteX0" fmla="*/ 0 w 7507705"/>
                  <a:gd name="connsiteY0" fmla="*/ 2310063 h 2310063"/>
                  <a:gd name="connsiteX1" fmla="*/ 1443789 w 7507705"/>
                  <a:gd name="connsiteY1" fmla="*/ 981777 h 2310063"/>
                  <a:gd name="connsiteX2" fmla="*/ 5111015 w 7507705"/>
                  <a:gd name="connsiteY2" fmla="*/ 0 h 2310063"/>
                  <a:gd name="connsiteX3" fmla="*/ 7507705 w 7507705"/>
                  <a:gd name="connsiteY3" fmla="*/ 760396 h 2310063"/>
                  <a:gd name="connsiteX0-1" fmla="*/ 0 w 7517330"/>
                  <a:gd name="connsiteY0-2" fmla="*/ 2252312 h 2252312"/>
                  <a:gd name="connsiteX1-3" fmla="*/ 1453414 w 7517330"/>
                  <a:gd name="connsiteY1-4" fmla="*/ 981777 h 2252312"/>
                  <a:gd name="connsiteX2-5" fmla="*/ 5120640 w 7517330"/>
                  <a:gd name="connsiteY2-6" fmla="*/ 0 h 2252312"/>
                  <a:gd name="connsiteX3-7" fmla="*/ 7517330 w 7517330"/>
                  <a:gd name="connsiteY3-8" fmla="*/ 760396 h 2252312"/>
                  <a:gd name="connsiteX0-9" fmla="*/ 0 w 7517330"/>
                  <a:gd name="connsiteY0-10" fmla="*/ 2252312 h 2252312"/>
                  <a:gd name="connsiteX1-11" fmla="*/ 1453414 w 7517330"/>
                  <a:gd name="connsiteY1-12" fmla="*/ 981777 h 2252312"/>
                  <a:gd name="connsiteX2-13" fmla="*/ 5120640 w 7517330"/>
                  <a:gd name="connsiteY2-14" fmla="*/ 0 h 2252312"/>
                  <a:gd name="connsiteX3-15" fmla="*/ 7517330 w 7517330"/>
                  <a:gd name="connsiteY3-16" fmla="*/ 760396 h 2252312"/>
                  <a:gd name="connsiteX0-17" fmla="*/ 0 w 7517330"/>
                  <a:gd name="connsiteY0-18" fmla="*/ 2252312 h 2252312"/>
                  <a:gd name="connsiteX1-19" fmla="*/ 1453414 w 7517330"/>
                  <a:gd name="connsiteY1-20" fmla="*/ 981777 h 2252312"/>
                  <a:gd name="connsiteX2-21" fmla="*/ 5120640 w 7517330"/>
                  <a:gd name="connsiteY2-22" fmla="*/ 0 h 2252312"/>
                  <a:gd name="connsiteX3-23" fmla="*/ 7517330 w 7517330"/>
                  <a:gd name="connsiteY3-24" fmla="*/ 760396 h 2252312"/>
                  <a:gd name="connsiteX0-25" fmla="*/ 0 w 7517330"/>
                  <a:gd name="connsiteY0-26" fmla="*/ 2252312 h 2252312"/>
                  <a:gd name="connsiteX1-27" fmla="*/ 1511166 w 7517330"/>
                  <a:gd name="connsiteY1-28" fmla="*/ 1366787 h 2252312"/>
                  <a:gd name="connsiteX2-29" fmla="*/ 5120640 w 7517330"/>
                  <a:gd name="connsiteY2-30" fmla="*/ 0 h 2252312"/>
                  <a:gd name="connsiteX3-31" fmla="*/ 7517330 w 7517330"/>
                  <a:gd name="connsiteY3-32" fmla="*/ 760396 h 2252312"/>
                  <a:gd name="connsiteX0-33" fmla="*/ 0 w 7517330"/>
                  <a:gd name="connsiteY0-34" fmla="*/ 2252312 h 2252312"/>
                  <a:gd name="connsiteX1-35" fmla="*/ 1511166 w 7517330"/>
                  <a:gd name="connsiteY1-36" fmla="*/ 1366787 h 2252312"/>
                  <a:gd name="connsiteX2-37" fmla="*/ 5120640 w 7517330"/>
                  <a:gd name="connsiteY2-38" fmla="*/ 0 h 2252312"/>
                  <a:gd name="connsiteX3-39" fmla="*/ 7517330 w 7517330"/>
                  <a:gd name="connsiteY3-40" fmla="*/ 760396 h 2252312"/>
                  <a:gd name="connsiteX0-41" fmla="*/ 0 w 7517330"/>
                  <a:gd name="connsiteY0-42" fmla="*/ 2252312 h 2252312"/>
                  <a:gd name="connsiteX1-43" fmla="*/ 1511166 w 7517330"/>
                  <a:gd name="connsiteY1-44" fmla="*/ 1366787 h 2252312"/>
                  <a:gd name="connsiteX2-45" fmla="*/ 5120640 w 7517330"/>
                  <a:gd name="connsiteY2-46" fmla="*/ 0 h 2252312"/>
                  <a:gd name="connsiteX3-47" fmla="*/ 7517330 w 7517330"/>
                  <a:gd name="connsiteY3-48" fmla="*/ 760396 h 2252312"/>
                  <a:gd name="connsiteX0-49" fmla="*/ 0 w 7449953"/>
                  <a:gd name="connsiteY0-50" fmla="*/ 2252312 h 2252312"/>
                  <a:gd name="connsiteX1-51" fmla="*/ 1443789 w 7449953"/>
                  <a:gd name="connsiteY1-52" fmla="*/ 1366787 h 2252312"/>
                  <a:gd name="connsiteX2-53" fmla="*/ 5053263 w 7449953"/>
                  <a:gd name="connsiteY2-54" fmla="*/ 0 h 2252312"/>
                  <a:gd name="connsiteX3-55" fmla="*/ 7449953 w 7449953"/>
                  <a:gd name="connsiteY3-56" fmla="*/ 760396 h 2252312"/>
                  <a:gd name="connsiteX0-57" fmla="*/ 0 w 7449953"/>
                  <a:gd name="connsiteY0-58" fmla="*/ 2286069 h 2286069"/>
                  <a:gd name="connsiteX1-59" fmla="*/ 1443789 w 7449953"/>
                  <a:gd name="connsiteY1-60" fmla="*/ 1400544 h 2286069"/>
                  <a:gd name="connsiteX2-61" fmla="*/ 5053263 w 7449953"/>
                  <a:gd name="connsiteY2-62" fmla="*/ 33757 h 2286069"/>
                  <a:gd name="connsiteX3-63" fmla="*/ 7449953 w 7449953"/>
                  <a:gd name="connsiteY3-64" fmla="*/ 794153 h 2286069"/>
                  <a:gd name="connsiteX0-65" fmla="*/ 0 w 7449953"/>
                  <a:gd name="connsiteY0-66" fmla="*/ 2276635 h 2276635"/>
                  <a:gd name="connsiteX1-67" fmla="*/ 1443789 w 7449953"/>
                  <a:gd name="connsiteY1-68" fmla="*/ 1391110 h 2276635"/>
                  <a:gd name="connsiteX2-69" fmla="*/ 5005137 w 7449953"/>
                  <a:gd name="connsiteY2-70" fmla="*/ 33948 h 2276635"/>
                  <a:gd name="connsiteX3-71" fmla="*/ 7449953 w 7449953"/>
                  <a:gd name="connsiteY3-72" fmla="*/ 784719 h 2276635"/>
                  <a:gd name="connsiteX0-73" fmla="*/ 0 w 6391174"/>
                  <a:gd name="connsiteY0-74" fmla="*/ 2242736 h 2242736"/>
                  <a:gd name="connsiteX1-75" fmla="*/ 1443789 w 6391174"/>
                  <a:gd name="connsiteY1-76" fmla="*/ 1357211 h 2242736"/>
                  <a:gd name="connsiteX2-77" fmla="*/ 5005137 w 6391174"/>
                  <a:gd name="connsiteY2-78" fmla="*/ 49 h 2242736"/>
                  <a:gd name="connsiteX3-79" fmla="*/ 6391174 w 6391174"/>
                  <a:gd name="connsiteY3-80" fmla="*/ 1405338 h 2242736"/>
                  <a:gd name="connsiteX0-81" fmla="*/ 0 w 6391174"/>
                  <a:gd name="connsiteY0-82" fmla="*/ 2242736 h 2242736"/>
                  <a:gd name="connsiteX1-83" fmla="*/ 1443789 w 6391174"/>
                  <a:gd name="connsiteY1-84" fmla="*/ 1357211 h 2242736"/>
                  <a:gd name="connsiteX2-85" fmla="*/ 5005137 w 6391174"/>
                  <a:gd name="connsiteY2-86" fmla="*/ 49 h 2242736"/>
                  <a:gd name="connsiteX3-87" fmla="*/ 6391174 w 6391174"/>
                  <a:gd name="connsiteY3-88" fmla="*/ 1405338 h 2242736"/>
                  <a:gd name="connsiteX0-89" fmla="*/ 0 w 6391174"/>
                  <a:gd name="connsiteY0-90" fmla="*/ 2243091 h 2243091"/>
                  <a:gd name="connsiteX1-91" fmla="*/ 2531444 w 6391174"/>
                  <a:gd name="connsiteY1-92" fmla="*/ 1270938 h 2243091"/>
                  <a:gd name="connsiteX2-93" fmla="*/ 5005137 w 6391174"/>
                  <a:gd name="connsiteY2-94" fmla="*/ 404 h 2243091"/>
                  <a:gd name="connsiteX3-95" fmla="*/ 6391174 w 6391174"/>
                  <a:gd name="connsiteY3-96" fmla="*/ 1405693 h 2243091"/>
                  <a:gd name="connsiteX0-97" fmla="*/ 0 w 6391174"/>
                  <a:gd name="connsiteY0-98" fmla="*/ 2243007 h 2243007"/>
                  <a:gd name="connsiteX1-99" fmla="*/ 2531444 w 6391174"/>
                  <a:gd name="connsiteY1-100" fmla="*/ 1270854 h 2243007"/>
                  <a:gd name="connsiteX2-101" fmla="*/ 5005137 w 6391174"/>
                  <a:gd name="connsiteY2-102" fmla="*/ 320 h 2243007"/>
                  <a:gd name="connsiteX3-103" fmla="*/ 6391174 w 6391174"/>
                  <a:gd name="connsiteY3-104" fmla="*/ 1405609 h 2243007"/>
                  <a:gd name="connsiteX0-105" fmla="*/ 0 w 6391174"/>
                  <a:gd name="connsiteY0-106" fmla="*/ 2281578 h 2281578"/>
                  <a:gd name="connsiteX1-107" fmla="*/ 2531444 w 6391174"/>
                  <a:gd name="connsiteY1-108" fmla="*/ 1309425 h 2281578"/>
                  <a:gd name="connsiteX2-109" fmla="*/ 4754880 w 6391174"/>
                  <a:gd name="connsiteY2-110" fmla="*/ 390 h 2281578"/>
                  <a:gd name="connsiteX3-111" fmla="*/ 6391174 w 6391174"/>
                  <a:gd name="connsiteY3-112" fmla="*/ 1444180 h 2281578"/>
                  <a:gd name="connsiteX0-113" fmla="*/ 17 w 6391191"/>
                  <a:gd name="connsiteY0-114" fmla="*/ 2281578 h 2281578"/>
                  <a:gd name="connsiteX1-115" fmla="*/ 2531461 w 6391191"/>
                  <a:gd name="connsiteY1-116" fmla="*/ 1309425 h 2281578"/>
                  <a:gd name="connsiteX2-117" fmla="*/ 4754897 w 6391191"/>
                  <a:gd name="connsiteY2-118" fmla="*/ 390 h 2281578"/>
                  <a:gd name="connsiteX3-119" fmla="*/ 6391191 w 6391191"/>
                  <a:gd name="connsiteY3-120" fmla="*/ 1444180 h 2281578"/>
                  <a:gd name="connsiteX0-121" fmla="*/ 19 w 6285315"/>
                  <a:gd name="connsiteY0-122" fmla="*/ 2271953 h 2271953"/>
                  <a:gd name="connsiteX1-123" fmla="*/ 2425585 w 6285315"/>
                  <a:gd name="connsiteY1-124" fmla="*/ 1309425 h 2271953"/>
                  <a:gd name="connsiteX2-125" fmla="*/ 4649021 w 6285315"/>
                  <a:gd name="connsiteY2-126" fmla="*/ 390 h 2271953"/>
                  <a:gd name="connsiteX3-127" fmla="*/ 6285315 w 6285315"/>
                  <a:gd name="connsiteY3-128" fmla="*/ 1444180 h 2271953"/>
                  <a:gd name="connsiteX0-129" fmla="*/ 19 w 6285315"/>
                  <a:gd name="connsiteY0-130" fmla="*/ 2271953 h 2271953"/>
                  <a:gd name="connsiteX1-131" fmla="*/ 2425585 w 6285315"/>
                  <a:gd name="connsiteY1-132" fmla="*/ 1309425 h 2271953"/>
                  <a:gd name="connsiteX2-133" fmla="*/ 4649021 w 6285315"/>
                  <a:gd name="connsiteY2-134" fmla="*/ 390 h 2271953"/>
                  <a:gd name="connsiteX3-135" fmla="*/ 6285315 w 6285315"/>
                  <a:gd name="connsiteY3-136" fmla="*/ 1444180 h 2271953"/>
                  <a:gd name="connsiteX0-137" fmla="*/ 19 w 6285315"/>
                  <a:gd name="connsiteY0-138" fmla="*/ 2282053 h 2282053"/>
                  <a:gd name="connsiteX1-139" fmla="*/ 2425585 w 6285315"/>
                  <a:gd name="connsiteY1-140" fmla="*/ 1319525 h 2282053"/>
                  <a:gd name="connsiteX2-141" fmla="*/ 4649021 w 6285315"/>
                  <a:gd name="connsiteY2-142" fmla="*/ 10490 h 2282053"/>
                  <a:gd name="connsiteX3-143" fmla="*/ 6285315 w 6285315"/>
                  <a:gd name="connsiteY3-144" fmla="*/ 1454280 h 2282053"/>
                  <a:gd name="connsiteX0-145" fmla="*/ 19 w 5753482"/>
                  <a:gd name="connsiteY0-146" fmla="*/ 2319564 h 2319564"/>
                  <a:gd name="connsiteX1-147" fmla="*/ 2425585 w 5753482"/>
                  <a:gd name="connsiteY1-148" fmla="*/ 1357036 h 2319564"/>
                  <a:gd name="connsiteX2-149" fmla="*/ 4649021 w 5753482"/>
                  <a:gd name="connsiteY2-150" fmla="*/ 48001 h 2319564"/>
                  <a:gd name="connsiteX3-151" fmla="*/ 5753482 w 5753482"/>
                  <a:gd name="connsiteY3-152" fmla="*/ 1010528 h 2319564"/>
                  <a:gd name="connsiteX0-153" fmla="*/ 19 w 5753482"/>
                  <a:gd name="connsiteY0-154" fmla="*/ 2277873 h 2277873"/>
                  <a:gd name="connsiteX1-155" fmla="*/ 2425585 w 5753482"/>
                  <a:gd name="connsiteY1-156" fmla="*/ 1315345 h 2277873"/>
                  <a:gd name="connsiteX2-157" fmla="*/ 4649021 w 5753482"/>
                  <a:gd name="connsiteY2-158" fmla="*/ 6310 h 2277873"/>
                  <a:gd name="connsiteX3-159" fmla="*/ 5753482 w 5753482"/>
                  <a:gd name="connsiteY3-160" fmla="*/ 968837 h 2277873"/>
                </a:gdLst>
                <a:ahLst/>
                <a:cxnLst>
                  <a:cxn ang="0">
                    <a:pos x="connsiteX0-1" y="connsiteY0-2"/>
                  </a:cxn>
                  <a:cxn ang="0">
                    <a:pos x="connsiteX1-3" y="connsiteY1-4"/>
                  </a:cxn>
                  <a:cxn ang="0">
                    <a:pos x="connsiteX2-5" y="connsiteY2-6"/>
                  </a:cxn>
                  <a:cxn ang="0">
                    <a:pos x="connsiteX3-7" y="connsiteY3-8"/>
                  </a:cxn>
                </a:cxnLst>
                <a:rect l="l" t="t" r="r" b="b"/>
                <a:pathLst>
                  <a:path w="5753482" h="2277873">
                    <a:moveTo>
                      <a:pt x="19" y="2277873"/>
                    </a:moveTo>
                    <a:cubicBezTo>
                      <a:pt x="-6399" y="1113216"/>
                      <a:pt x="1650751" y="1693939"/>
                      <a:pt x="2425585" y="1315345"/>
                    </a:cubicBezTo>
                    <a:cubicBezTo>
                      <a:pt x="3200419" y="936751"/>
                      <a:pt x="4094372" y="64061"/>
                      <a:pt x="4649021" y="6310"/>
                    </a:cubicBezTo>
                    <a:cubicBezTo>
                      <a:pt x="5203670" y="-51441"/>
                      <a:pt x="5560400" y="288652"/>
                      <a:pt x="5753482" y="968837"/>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Google Shape;3475;p71"/>
              <p:cNvPicPr preferRelativeResize="0"/>
              <p:nvPr/>
            </p:nvPicPr>
            <p:blipFill>
              <a:blip r:embed="rId7"/>
              <a:stretch>
                <a:fillRect/>
              </a:stretch>
            </p:blipFill>
            <p:spPr>
              <a:xfrm rot="4500000">
                <a:off x="4430" y="-3582"/>
                <a:ext cx="2648" cy="10146"/>
              </a:xfrm>
              <a:prstGeom prst="rect">
                <a:avLst/>
              </a:prstGeom>
              <a:noFill/>
              <a:ln>
                <a:noFill/>
              </a:ln>
            </p:spPr>
          </p:pic>
        </p:grpSp>
      </p:grpSp>
      <p:grpSp>
        <p:nvGrpSpPr>
          <p:cNvPr id="5" name="组合 4"/>
          <p:cNvGrpSpPr/>
          <p:nvPr/>
        </p:nvGrpSpPr>
        <p:grpSpPr>
          <a:xfrm>
            <a:off x="1449883" y="2013109"/>
            <a:ext cx="3034665" cy="3780155"/>
            <a:chOff x="3365" y="3817"/>
            <a:chExt cx="4156" cy="5176"/>
          </a:xfrm>
        </p:grpSpPr>
        <p:pic>
          <p:nvPicPr>
            <p:cNvPr id="4" name="Google Shape;2345;p49"/>
            <p:cNvPicPr preferRelativeResize="0"/>
            <p:nvPr/>
          </p:nvPicPr>
          <p:blipFill rotWithShape="1">
            <a:blip r:embed="rId8"/>
            <a:srcRect/>
            <a:stretch>
              <a:fillRect/>
            </a:stretch>
          </p:blipFill>
          <p:spPr>
            <a:xfrm rot="-6050340" flipH="1">
              <a:off x="4674" y="2535"/>
              <a:ext cx="1515" cy="4079"/>
            </a:xfrm>
            <a:prstGeom prst="rect">
              <a:avLst/>
            </a:prstGeom>
            <a:noFill/>
            <a:ln>
              <a:noFill/>
            </a:ln>
          </p:spPr>
        </p:pic>
        <p:grpSp>
          <p:nvGrpSpPr>
            <p:cNvPr id="3" name="组合 2"/>
            <p:cNvGrpSpPr/>
            <p:nvPr/>
          </p:nvGrpSpPr>
          <p:grpSpPr>
            <a:xfrm>
              <a:off x="3365" y="3925"/>
              <a:ext cx="4156" cy="5069"/>
              <a:chOff x="1192" y="2125"/>
              <a:chExt cx="4156" cy="5069"/>
            </a:xfrm>
          </p:grpSpPr>
          <p:pic>
            <p:nvPicPr>
              <p:cNvPr id="2343" name="Google Shape;2343;p49"/>
              <p:cNvPicPr preferRelativeResize="0"/>
              <p:nvPr/>
            </p:nvPicPr>
            <p:blipFill rotWithShape="1">
              <a:blip r:embed="rId9">
                <a:grayscl/>
              </a:blip>
              <a:srcRect/>
              <a:stretch>
                <a:fillRect/>
              </a:stretch>
            </p:blipFill>
            <p:spPr>
              <a:xfrm rot="8158518">
                <a:off x="2521" y="5206"/>
                <a:ext cx="1355" cy="1218"/>
              </a:xfrm>
              <a:prstGeom prst="rect">
                <a:avLst/>
              </a:prstGeom>
              <a:noFill/>
              <a:ln>
                <a:noFill/>
              </a:ln>
            </p:spPr>
          </p:pic>
          <p:pic>
            <p:nvPicPr>
              <p:cNvPr id="2344" name="Google Shape;2344;p49"/>
              <p:cNvPicPr preferRelativeResize="0"/>
              <p:nvPr/>
            </p:nvPicPr>
            <p:blipFill rotWithShape="1">
              <a:blip r:embed="rId10">
                <a:grayscl/>
              </a:blip>
              <a:srcRect/>
              <a:stretch>
                <a:fillRect/>
              </a:stretch>
            </p:blipFill>
            <p:spPr>
              <a:xfrm rot="5946960">
                <a:off x="2532" y="2291"/>
                <a:ext cx="1319" cy="3235"/>
              </a:xfrm>
              <a:prstGeom prst="rect">
                <a:avLst/>
              </a:prstGeom>
              <a:noFill/>
              <a:ln>
                <a:noFill/>
              </a:ln>
            </p:spPr>
          </p:pic>
          <p:pic>
            <p:nvPicPr>
              <p:cNvPr id="2345" name="Google Shape;2345;p49"/>
              <p:cNvPicPr preferRelativeResize="0"/>
              <p:nvPr/>
            </p:nvPicPr>
            <p:blipFill rotWithShape="1">
              <a:blip r:embed="rId8"/>
              <a:srcRect/>
              <a:stretch>
                <a:fillRect/>
              </a:stretch>
            </p:blipFill>
            <p:spPr>
              <a:xfrm rot="-6050340" flipH="1">
                <a:off x="2779" y="3835"/>
                <a:ext cx="958" cy="2368"/>
              </a:xfrm>
              <a:prstGeom prst="rect">
                <a:avLst/>
              </a:prstGeom>
              <a:noFill/>
              <a:ln>
                <a:noFill/>
              </a:ln>
            </p:spPr>
          </p:pic>
          <p:grpSp>
            <p:nvGrpSpPr>
              <p:cNvPr id="2350" name="Google Shape;2350;p49"/>
              <p:cNvGrpSpPr/>
              <p:nvPr/>
            </p:nvGrpSpPr>
            <p:grpSpPr>
              <a:xfrm>
                <a:off x="2979" y="6570"/>
                <a:ext cx="756" cy="625"/>
                <a:chOff x="4147560" y="1627920"/>
                <a:chExt cx="479864" cy="397089"/>
              </a:xfrm>
            </p:grpSpPr>
            <p:sp>
              <p:nvSpPr>
                <p:cNvPr id="2351" name="Google Shape;2351;p49"/>
                <p:cNvSpPr/>
                <p:nvPr/>
              </p:nvSpPr>
              <p:spPr>
                <a:xfrm>
                  <a:off x="4147560" y="1627920"/>
                  <a:ext cx="479864" cy="397089"/>
                </a:xfrm>
                <a:custGeom>
                  <a:avLst/>
                  <a:gdLst/>
                  <a:ahLst/>
                  <a:cxnLst/>
                  <a:rect l="l" t="t" r="r" b="b"/>
                  <a:pathLst>
                    <a:path w="17333" h="14347" extrusionOk="0">
                      <a:moveTo>
                        <a:pt x="1730" y="8757"/>
                      </a:moveTo>
                      <a:lnTo>
                        <a:pt x="5612" y="12654"/>
                      </a:lnTo>
                      <a:lnTo>
                        <a:pt x="4529" y="13752"/>
                      </a:lnTo>
                      <a:lnTo>
                        <a:pt x="632" y="9840"/>
                      </a:lnTo>
                      <a:lnTo>
                        <a:pt x="1730" y="8757"/>
                      </a:lnTo>
                      <a:close/>
                      <a:moveTo>
                        <a:pt x="11420" y="0"/>
                      </a:moveTo>
                      <a:cubicBezTo>
                        <a:pt x="11089" y="0"/>
                        <a:pt x="11089" y="497"/>
                        <a:pt x="11420" y="497"/>
                      </a:cubicBezTo>
                      <a:lnTo>
                        <a:pt x="12353" y="497"/>
                      </a:lnTo>
                      <a:lnTo>
                        <a:pt x="12669" y="7493"/>
                      </a:lnTo>
                      <a:lnTo>
                        <a:pt x="11661" y="8065"/>
                      </a:lnTo>
                      <a:cubicBezTo>
                        <a:pt x="11570" y="7568"/>
                        <a:pt x="11134" y="7222"/>
                        <a:pt x="10622" y="7222"/>
                      </a:cubicBezTo>
                      <a:lnTo>
                        <a:pt x="8772" y="7222"/>
                      </a:lnTo>
                      <a:lnTo>
                        <a:pt x="7854" y="6876"/>
                      </a:lnTo>
                      <a:cubicBezTo>
                        <a:pt x="7388" y="6696"/>
                        <a:pt x="6891" y="6605"/>
                        <a:pt x="6395" y="6605"/>
                      </a:cubicBezTo>
                      <a:cubicBezTo>
                        <a:pt x="5748" y="6605"/>
                        <a:pt x="5116" y="6771"/>
                        <a:pt x="4559" y="7102"/>
                      </a:cubicBezTo>
                      <a:lnTo>
                        <a:pt x="4619" y="5702"/>
                      </a:lnTo>
                      <a:cubicBezTo>
                        <a:pt x="4619" y="5541"/>
                        <a:pt x="4497" y="5458"/>
                        <a:pt x="4374" y="5458"/>
                      </a:cubicBezTo>
                      <a:cubicBezTo>
                        <a:pt x="4256" y="5458"/>
                        <a:pt x="4137" y="5533"/>
                        <a:pt x="4123" y="5687"/>
                      </a:cubicBezTo>
                      <a:lnTo>
                        <a:pt x="4032" y="7463"/>
                      </a:lnTo>
                      <a:cubicBezTo>
                        <a:pt x="3837" y="7613"/>
                        <a:pt x="3641" y="7794"/>
                        <a:pt x="3476" y="7974"/>
                      </a:cubicBezTo>
                      <a:cubicBezTo>
                        <a:pt x="3175" y="8290"/>
                        <a:pt x="2919" y="8636"/>
                        <a:pt x="2708" y="9013"/>
                      </a:cubicBezTo>
                      <a:lnTo>
                        <a:pt x="1911" y="8215"/>
                      </a:lnTo>
                      <a:cubicBezTo>
                        <a:pt x="1866" y="8170"/>
                        <a:pt x="1791" y="8155"/>
                        <a:pt x="1730" y="8140"/>
                      </a:cubicBezTo>
                      <a:cubicBezTo>
                        <a:pt x="1655" y="8155"/>
                        <a:pt x="1595" y="8170"/>
                        <a:pt x="1550" y="8215"/>
                      </a:cubicBezTo>
                      <a:lnTo>
                        <a:pt x="105" y="9675"/>
                      </a:lnTo>
                      <a:cubicBezTo>
                        <a:pt x="0" y="9765"/>
                        <a:pt x="0" y="9930"/>
                        <a:pt x="105" y="10021"/>
                      </a:cubicBezTo>
                      <a:lnTo>
                        <a:pt x="4348" y="14279"/>
                      </a:lnTo>
                      <a:cubicBezTo>
                        <a:pt x="4401" y="14324"/>
                        <a:pt x="4469" y="14346"/>
                        <a:pt x="4535" y="14346"/>
                      </a:cubicBezTo>
                      <a:cubicBezTo>
                        <a:pt x="4600" y="14346"/>
                        <a:pt x="4664" y="14324"/>
                        <a:pt x="4709" y="14279"/>
                      </a:cubicBezTo>
                      <a:lnTo>
                        <a:pt x="6154" y="12834"/>
                      </a:lnTo>
                      <a:cubicBezTo>
                        <a:pt x="6259" y="12729"/>
                        <a:pt x="6259" y="12578"/>
                        <a:pt x="6154" y="12473"/>
                      </a:cubicBezTo>
                      <a:lnTo>
                        <a:pt x="5763" y="12082"/>
                      </a:lnTo>
                      <a:lnTo>
                        <a:pt x="7463" y="12082"/>
                      </a:lnTo>
                      <a:cubicBezTo>
                        <a:pt x="7764" y="12052"/>
                        <a:pt x="7764" y="11600"/>
                        <a:pt x="7463" y="11585"/>
                      </a:cubicBezTo>
                      <a:lnTo>
                        <a:pt x="5266" y="11585"/>
                      </a:lnTo>
                      <a:lnTo>
                        <a:pt x="3069" y="9389"/>
                      </a:lnTo>
                      <a:cubicBezTo>
                        <a:pt x="3355" y="8847"/>
                        <a:pt x="4484" y="7102"/>
                        <a:pt x="6395" y="7102"/>
                      </a:cubicBezTo>
                      <a:cubicBezTo>
                        <a:pt x="6426" y="7101"/>
                        <a:pt x="6458" y="7100"/>
                        <a:pt x="6490" y="7100"/>
                      </a:cubicBezTo>
                      <a:cubicBezTo>
                        <a:pt x="6894" y="7100"/>
                        <a:pt x="7296" y="7188"/>
                        <a:pt x="7658" y="7327"/>
                      </a:cubicBezTo>
                      <a:lnTo>
                        <a:pt x="8621" y="7704"/>
                      </a:lnTo>
                      <a:cubicBezTo>
                        <a:pt x="8651" y="7719"/>
                        <a:pt x="8682" y="7719"/>
                        <a:pt x="8712" y="7719"/>
                      </a:cubicBezTo>
                      <a:lnTo>
                        <a:pt x="10622" y="7719"/>
                      </a:lnTo>
                      <a:cubicBezTo>
                        <a:pt x="11239" y="7839"/>
                        <a:pt x="11239" y="8727"/>
                        <a:pt x="10622" y="8832"/>
                      </a:cubicBezTo>
                      <a:lnTo>
                        <a:pt x="6966" y="8832"/>
                      </a:lnTo>
                      <a:cubicBezTo>
                        <a:pt x="6635" y="8832"/>
                        <a:pt x="6635" y="9344"/>
                        <a:pt x="6966" y="9344"/>
                      </a:cubicBezTo>
                      <a:lnTo>
                        <a:pt x="10622" y="9344"/>
                      </a:lnTo>
                      <a:cubicBezTo>
                        <a:pt x="11044" y="9344"/>
                        <a:pt x="11435" y="9088"/>
                        <a:pt x="11600" y="8682"/>
                      </a:cubicBezTo>
                      <a:lnTo>
                        <a:pt x="15843" y="6244"/>
                      </a:lnTo>
                      <a:cubicBezTo>
                        <a:pt x="15932" y="6195"/>
                        <a:pt x="16026" y="6172"/>
                        <a:pt x="16119" y="6172"/>
                      </a:cubicBezTo>
                      <a:cubicBezTo>
                        <a:pt x="16311" y="6172"/>
                        <a:pt x="16494" y="6272"/>
                        <a:pt x="16596" y="6455"/>
                      </a:cubicBezTo>
                      <a:cubicBezTo>
                        <a:pt x="16746" y="6711"/>
                        <a:pt x="16656" y="7042"/>
                        <a:pt x="16400" y="7207"/>
                      </a:cubicBezTo>
                      <a:lnTo>
                        <a:pt x="16370" y="7222"/>
                      </a:lnTo>
                      <a:lnTo>
                        <a:pt x="11269" y="11209"/>
                      </a:lnTo>
                      <a:cubicBezTo>
                        <a:pt x="10953" y="11450"/>
                        <a:pt x="10577" y="11585"/>
                        <a:pt x="10186" y="11585"/>
                      </a:cubicBezTo>
                      <a:lnTo>
                        <a:pt x="8561" y="11585"/>
                      </a:lnTo>
                      <a:cubicBezTo>
                        <a:pt x="8245" y="11615"/>
                        <a:pt x="8245" y="12052"/>
                        <a:pt x="8561" y="12082"/>
                      </a:cubicBezTo>
                      <a:lnTo>
                        <a:pt x="10186" y="12082"/>
                      </a:lnTo>
                      <a:cubicBezTo>
                        <a:pt x="10683" y="12082"/>
                        <a:pt x="11179" y="11916"/>
                        <a:pt x="11570" y="11600"/>
                      </a:cubicBezTo>
                      <a:lnTo>
                        <a:pt x="16671" y="7628"/>
                      </a:lnTo>
                      <a:cubicBezTo>
                        <a:pt x="17167" y="7327"/>
                        <a:pt x="17333" y="6680"/>
                        <a:pt x="17047" y="6184"/>
                      </a:cubicBezTo>
                      <a:cubicBezTo>
                        <a:pt x="16845" y="5841"/>
                        <a:pt x="16488" y="5653"/>
                        <a:pt x="16124" y="5653"/>
                      </a:cubicBezTo>
                      <a:cubicBezTo>
                        <a:pt x="15946" y="5653"/>
                        <a:pt x="15766" y="5699"/>
                        <a:pt x="15603" y="5793"/>
                      </a:cubicBezTo>
                      <a:lnTo>
                        <a:pt x="13150" y="7207"/>
                      </a:lnTo>
                      <a:lnTo>
                        <a:pt x="12834" y="406"/>
                      </a:lnTo>
                      <a:cubicBezTo>
                        <a:pt x="12834" y="181"/>
                        <a:pt x="12639" y="0"/>
                        <a:pt x="124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49"/>
                <p:cNvSpPr/>
                <p:nvPr/>
              </p:nvSpPr>
              <p:spPr>
                <a:xfrm>
                  <a:off x="4263120" y="1627920"/>
                  <a:ext cx="179639" cy="133916"/>
                </a:xfrm>
                <a:custGeom>
                  <a:avLst/>
                  <a:gdLst/>
                  <a:ahLst/>
                  <a:cxnLst/>
                  <a:rect l="l" t="t" r="r" b="b"/>
                  <a:pathLst>
                    <a:path w="6501" h="4845" extrusionOk="0">
                      <a:moveTo>
                        <a:pt x="618" y="0"/>
                      </a:moveTo>
                      <a:cubicBezTo>
                        <a:pt x="392" y="0"/>
                        <a:pt x="196" y="181"/>
                        <a:pt x="196" y="406"/>
                      </a:cubicBezTo>
                      <a:lnTo>
                        <a:pt x="16" y="4574"/>
                      </a:lnTo>
                      <a:cubicBezTo>
                        <a:pt x="1" y="4709"/>
                        <a:pt x="106" y="4830"/>
                        <a:pt x="257" y="4845"/>
                      </a:cubicBezTo>
                      <a:cubicBezTo>
                        <a:pt x="392" y="4845"/>
                        <a:pt x="497" y="4740"/>
                        <a:pt x="497" y="4604"/>
                      </a:cubicBezTo>
                      <a:lnTo>
                        <a:pt x="693" y="497"/>
                      </a:lnTo>
                      <a:lnTo>
                        <a:pt x="6170" y="497"/>
                      </a:lnTo>
                      <a:cubicBezTo>
                        <a:pt x="6501" y="497"/>
                        <a:pt x="6501" y="0"/>
                        <a:pt x="61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49"/>
                <p:cNvSpPr/>
                <p:nvPr/>
              </p:nvSpPr>
              <p:spPr>
                <a:xfrm>
                  <a:off x="4335120" y="1677240"/>
                  <a:ext cx="107643" cy="77757"/>
                </a:xfrm>
                <a:custGeom>
                  <a:avLst/>
                  <a:gdLst/>
                  <a:ahLst/>
                  <a:cxnLst/>
                  <a:rect l="l" t="t" r="r" b="b"/>
                  <a:pathLst>
                    <a:path w="3898" h="2815" extrusionOk="0">
                      <a:moveTo>
                        <a:pt x="249" y="1"/>
                      </a:moveTo>
                      <a:cubicBezTo>
                        <a:pt x="132" y="1"/>
                        <a:pt x="16" y="76"/>
                        <a:pt x="1" y="226"/>
                      </a:cubicBezTo>
                      <a:lnTo>
                        <a:pt x="1" y="918"/>
                      </a:lnTo>
                      <a:cubicBezTo>
                        <a:pt x="31" y="1972"/>
                        <a:pt x="888" y="2814"/>
                        <a:pt x="1942" y="2814"/>
                      </a:cubicBezTo>
                      <a:cubicBezTo>
                        <a:pt x="2995" y="2814"/>
                        <a:pt x="3867" y="1972"/>
                        <a:pt x="3898" y="918"/>
                      </a:cubicBezTo>
                      <a:lnTo>
                        <a:pt x="3898" y="226"/>
                      </a:lnTo>
                      <a:cubicBezTo>
                        <a:pt x="3883" y="76"/>
                        <a:pt x="3762" y="1"/>
                        <a:pt x="3644" y="1"/>
                      </a:cubicBezTo>
                      <a:cubicBezTo>
                        <a:pt x="3525" y="1"/>
                        <a:pt x="3409" y="76"/>
                        <a:pt x="3401" y="226"/>
                      </a:cubicBezTo>
                      <a:lnTo>
                        <a:pt x="3401" y="918"/>
                      </a:lnTo>
                      <a:cubicBezTo>
                        <a:pt x="3371" y="1701"/>
                        <a:pt x="2724" y="2318"/>
                        <a:pt x="1942" y="2318"/>
                      </a:cubicBezTo>
                      <a:cubicBezTo>
                        <a:pt x="1174" y="2318"/>
                        <a:pt x="527" y="1701"/>
                        <a:pt x="497" y="918"/>
                      </a:cubicBezTo>
                      <a:lnTo>
                        <a:pt x="497" y="226"/>
                      </a:lnTo>
                      <a:cubicBezTo>
                        <a:pt x="482" y="76"/>
                        <a:pt x="366" y="1"/>
                        <a:pt x="2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55" name="Google Shape;2355;p49"/>
              <p:cNvGrpSpPr/>
              <p:nvPr/>
            </p:nvGrpSpPr>
            <p:grpSpPr>
              <a:xfrm>
                <a:off x="1192" y="2125"/>
                <a:ext cx="4156" cy="4302"/>
                <a:chOff x="756928" y="1349375"/>
                <a:chExt cx="2638747" cy="2732027"/>
              </a:xfrm>
            </p:grpSpPr>
            <p:sp>
              <p:nvSpPr>
                <p:cNvPr id="2356" name="Google Shape;2356;p49"/>
                <p:cNvSpPr/>
                <p:nvPr/>
              </p:nvSpPr>
              <p:spPr>
                <a:xfrm>
                  <a:off x="781050" y="1352550"/>
                  <a:ext cx="2586100" cy="28575"/>
                </a:xfrm>
                <a:custGeom>
                  <a:avLst/>
                  <a:gdLst/>
                  <a:ahLst/>
                  <a:cxnLst/>
                  <a:rect l="l" t="t" r="r" b="b"/>
                  <a:pathLst>
                    <a:path w="104394" h="1143" extrusionOk="0">
                      <a:moveTo>
                        <a:pt x="0" y="1143"/>
                      </a:moveTo>
                      <a:cubicBezTo>
                        <a:pt x="34800" y="1143"/>
                        <a:pt x="69594" y="0"/>
                        <a:pt x="104394" y="0"/>
                      </a:cubicBezTo>
                    </a:path>
                  </a:pathLst>
                </a:custGeom>
                <a:noFill/>
                <a:ln w="19050" cap="flat" cmpd="sng">
                  <a:solidFill>
                    <a:schemeClr val="dk2"/>
                  </a:solidFill>
                  <a:prstDash val="solid"/>
                  <a:round/>
                  <a:headEnd type="none" w="med" len="med"/>
                  <a:tailEnd type="none" w="med" len="med"/>
                </a:ln>
              </p:spPr>
            </p:sp>
            <p:sp>
              <p:nvSpPr>
                <p:cNvPr id="2357" name="Google Shape;2357;p49"/>
                <p:cNvSpPr/>
                <p:nvPr/>
              </p:nvSpPr>
              <p:spPr>
                <a:xfrm rot="6895430">
                  <a:off x="1251086" y="2701102"/>
                  <a:ext cx="2999315" cy="28573"/>
                </a:xfrm>
                <a:custGeom>
                  <a:avLst/>
                  <a:gdLst/>
                  <a:ahLst/>
                  <a:cxnLst/>
                  <a:rect l="l" t="t" r="r" b="b"/>
                  <a:pathLst>
                    <a:path w="104394" h="1143" extrusionOk="0">
                      <a:moveTo>
                        <a:pt x="0" y="1143"/>
                      </a:moveTo>
                      <a:cubicBezTo>
                        <a:pt x="34800" y="1143"/>
                        <a:pt x="69594" y="0"/>
                        <a:pt x="104394" y="0"/>
                      </a:cubicBezTo>
                    </a:path>
                  </a:pathLst>
                </a:custGeom>
                <a:noFill/>
                <a:ln w="19050" cap="flat" cmpd="sng">
                  <a:solidFill>
                    <a:schemeClr val="dk2"/>
                  </a:solidFill>
                  <a:prstDash val="solid"/>
                  <a:round/>
                  <a:headEnd type="none" w="med" len="med"/>
                  <a:tailEnd type="none" w="med" len="med"/>
                </a:ln>
              </p:spPr>
            </p:sp>
            <p:sp>
              <p:nvSpPr>
                <p:cNvPr id="2358" name="Google Shape;2358;p49"/>
                <p:cNvSpPr/>
                <p:nvPr/>
              </p:nvSpPr>
              <p:spPr>
                <a:xfrm rot="3781023" flipH="1">
                  <a:off x="-56424" y="2711884"/>
                  <a:ext cx="3024426" cy="28574"/>
                </a:xfrm>
                <a:custGeom>
                  <a:avLst/>
                  <a:gdLst/>
                  <a:ahLst/>
                  <a:cxnLst/>
                  <a:rect l="l" t="t" r="r" b="b"/>
                  <a:pathLst>
                    <a:path w="104394" h="1143" extrusionOk="0">
                      <a:moveTo>
                        <a:pt x="0" y="1143"/>
                      </a:moveTo>
                      <a:cubicBezTo>
                        <a:pt x="34800" y="1143"/>
                        <a:pt x="69594" y="0"/>
                        <a:pt x="104394" y="0"/>
                      </a:cubicBezTo>
                    </a:path>
                  </a:pathLst>
                </a:custGeom>
                <a:noFill/>
                <a:ln w="19050" cap="flat" cmpd="sng">
                  <a:solidFill>
                    <a:schemeClr val="dk2"/>
                  </a:solidFill>
                  <a:prstDash val="solid"/>
                  <a:round/>
                  <a:headEnd type="none" w="med" len="med"/>
                  <a:tailEnd type="none" w="med" len="med"/>
                </a:ln>
              </p:spPr>
            </p:sp>
          </p:grpSp>
        </p:grpSp>
      </p:grpSp>
      <p:sp>
        <p:nvSpPr>
          <p:cNvPr id="45" name="文本框 15"/>
          <p:cNvSpPr txBox="1"/>
          <p:nvPr/>
        </p:nvSpPr>
        <p:spPr>
          <a:xfrm>
            <a:off x="1361786" y="2231518"/>
            <a:ext cx="2565979" cy="1200329"/>
          </a:xfrm>
          <a:prstGeom prst="rect">
            <a:avLst/>
          </a:prstGeom>
          <a:noFill/>
        </p:spPr>
        <p:txBody>
          <a:bodyPr wrap="square" rtlCol="0">
            <a:spAutoFit/>
          </a:bodyPr>
          <a:lstStyle/>
          <a:p>
            <a:pPr algn="r" rtl="1"/>
            <a:r>
              <a:rPr lang="ar-SA" altLang="en-US" sz="3600" b="1" dirty="0" smtClean="0">
                <a:solidFill>
                  <a:schemeClr val="accent6">
                    <a:lumMod val="50000"/>
                  </a:schemeClr>
                </a:solidFill>
                <a:latin typeface="Bodoni MT Black" panose="02070A03080606020203" charset="0"/>
                <a:cs typeface="Bodoni MT Black" panose="02070A03080606020203" charset="0"/>
                <a:sym typeface="+mn-ea"/>
              </a:rPr>
              <a:t>تقويم مرحلي </a:t>
            </a:r>
          </a:p>
          <a:p>
            <a:pPr algn="r" rtl="1"/>
            <a:r>
              <a:rPr lang="ar-SA" altLang="en-US" sz="3600" b="1" dirty="0">
                <a:solidFill>
                  <a:schemeClr val="accent6">
                    <a:lumMod val="50000"/>
                  </a:schemeClr>
                </a:solidFill>
                <a:latin typeface="Bodoni MT Black" panose="02070A03080606020203" charset="0"/>
                <a:cs typeface="Bodoni MT Black" panose="02070A03080606020203" charset="0"/>
                <a:sym typeface="+mn-ea"/>
              </a:rPr>
              <a:t> </a:t>
            </a:r>
            <a:endParaRPr lang="en-GB" altLang="en-US" sz="3600" b="1" dirty="0">
              <a:solidFill>
                <a:schemeClr val="accent6">
                  <a:lumMod val="50000"/>
                </a:schemeClr>
              </a:solidFill>
              <a:latin typeface="Bodoni MT Black" panose="02070A03080606020203" charset="0"/>
              <a:cs typeface="Bodoni MT Black" panose="02070A03080606020203" charset="0"/>
              <a:sym typeface="+mn-ea"/>
            </a:endParaRPr>
          </a:p>
        </p:txBody>
      </p:sp>
      <p:pic>
        <p:nvPicPr>
          <p:cNvPr id="8" name="Picture 7"/>
          <p:cNvPicPr>
            <a:picLocks noChangeAspect="1"/>
          </p:cNvPicPr>
          <p:nvPr/>
        </p:nvPicPr>
        <p:blipFill>
          <a:blip r:embed="rId11"/>
          <a:stretch>
            <a:fillRect/>
          </a:stretch>
        </p:blipFill>
        <p:spPr>
          <a:xfrm>
            <a:off x="5714960" y="965575"/>
            <a:ext cx="5181600" cy="4962525"/>
          </a:xfrm>
          <a:prstGeom prst="rect">
            <a:avLst/>
          </a:prstGeom>
        </p:spPr>
      </p:pic>
    </p:spTree>
    <p:custDataLst>
      <p:tags r:id="rId1"/>
    </p:custDataLst>
    <p:extLst>
      <p:ext uri="{BB962C8B-B14F-4D97-AF65-F5344CB8AC3E}">
        <p14:creationId xmlns:p14="http://schemas.microsoft.com/office/powerpoint/2010/main" val="19542304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1517015" y="-3408305"/>
            <a:ext cx="16624300" cy="12280265"/>
            <a:chOff x="-2389" y="-5397"/>
            <a:chExt cx="26180" cy="19339"/>
          </a:xfrm>
        </p:grpSpPr>
        <p:grpSp>
          <p:nvGrpSpPr>
            <p:cNvPr id="11" name="组合 10"/>
            <p:cNvGrpSpPr/>
            <p:nvPr/>
          </p:nvGrpSpPr>
          <p:grpSpPr>
            <a:xfrm>
              <a:off x="-2389" y="-5397"/>
              <a:ext cx="26180" cy="19339"/>
              <a:chOff x="-2389" y="-5397"/>
              <a:chExt cx="26180" cy="19339"/>
            </a:xfrm>
          </p:grpSpPr>
          <p:pic>
            <p:nvPicPr>
              <p:cNvPr id="61" name="Google Shape;3471;p71"/>
              <p:cNvPicPr preferRelativeResize="0"/>
              <p:nvPr/>
            </p:nvPicPr>
            <p:blipFill>
              <a:blip r:embed="rId3"/>
              <a:stretch>
                <a:fillRect/>
              </a:stretch>
            </p:blipFill>
            <p:spPr>
              <a:xfrm rot="360000" flipV="1">
                <a:off x="657" y="-5013"/>
                <a:ext cx="9414" cy="7566"/>
              </a:xfrm>
              <a:prstGeom prst="rect">
                <a:avLst/>
              </a:prstGeom>
              <a:noFill/>
              <a:ln>
                <a:noFill/>
              </a:ln>
            </p:spPr>
          </p:pic>
          <p:pic>
            <p:nvPicPr>
              <p:cNvPr id="68" name="Google Shape;3480;p71"/>
              <p:cNvPicPr preferRelativeResize="0"/>
              <p:nvPr/>
            </p:nvPicPr>
            <p:blipFill>
              <a:blip r:embed="rId4"/>
              <a:stretch>
                <a:fillRect/>
              </a:stretch>
            </p:blipFill>
            <p:spPr>
              <a:xfrm rot="20443258" flipV="1">
                <a:off x="11978" y="5730"/>
                <a:ext cx="11813" cy="8212"/>
              </a:xfrm>
              <a:prstGeom prst="rect">
                <a:avLst/>
              </a:prstGeom>
              <a:noFill/>
              <a:ln>
                <a:noFill/>
              </a:ln>
            </p:spPr>
          </p:pic>
          <p:pic>
            <p:nvPicPr>
              <p:cNvPr id="3473" name="Google Shape;3473;p71"/>
              <p:cNvPicPr preferRelativeResize="0"/>
              <p:nvPr/>
            </p:nvPicPr>
            <p:blipFill>
              <a:blip r:embed="rId5"/>
              <a:stretch>
                <a:fillRect/>
              </a:stretch>
            </p:blipFill>
            <p:spPr>
              <a:xfrm>
                <a:off x="-2389" y="5202"/>
                <a:ext cx="6394" cy="8097"/>
              </a:xfrm>
              <a:prstGeom prst="rect">
                <a:avLst/>
              </a:prstGeom>
              <a:noFill/>
              <a:ln>
                <a:noFill/>
              </a:ln>
            </p:spPr>
          </p:pic>
          <p:pic>
            <p:nvPicPr>
              <p:cNvPr id="3477" name="Google Shape;3477;p71"/>
              <p:cNvPicPr preferRelativeResize="0"/>
              <p:nvPr/>
            </p:nvPicPr>
            <p:blipFill>
              <a:blip r:embed="rId6"/>
              <a:stretch>
                <a:fillRect/>
              </a:stretch>
            </p:blipFill>
            <p:spPr>
              <a:xfrm>
                <a:off x="16040" y="-5397"/>
                <a:ext cx="3689" cy="9407"/>
              </a:xfrm>
              <a:prstGeom prst="rect">
                <a:avLst/>
              </a:prstGeom>
              <a:noFill/>
              <a:ln>
                <a:noFill/>
              </a:ln>
            </p:spPr>
          </p:pic>
        </p:grpSp>
        <p:sp>
          <p:nvSpPr>
            <p:cNvPr id="2" name="圆角矩形 1"/>
            <p:cNvSpPr/>
            <p:nvPr/>
          </p:nvSpPr>
          <p:spPr>
            <a:xfrm>
              <a:off x="963" y="963"/>
              <a:ext cx="17275" cy="8874"/>
            </a:xfrm>
            <a:prstGeom prst="roundRect">
              <a:avLst/>
            </a:prstGeom>
            <a:solidFill>
              <a:schemeClr val="bg1"/>
            </a:solidFill>
            <a:ln>
              <a:noFill/>
            </a:ln>
            <a:effectLst>
              <a:outerShdw blurRad="11684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681" y="-1676"/>
              <a:ext cx="10146" cy="4491"/>
              <a:chOff x="681" y="-1676"/>
              <a:chExt cx="10146" cy="4491"/>
            </a:xfrm>
          </p:grpSpPr>
          <p:sp>
            <p:nvSpPr>
              <p:cNvPr id="6" name="任意多边形 5"/>
              <p:cNvSpPr/>
              <p:nvPr/>
            </p:nvSpPr>
            <p:spPr>
              <a:xfrm rot="20700000" flipV="1">
                <a:off x="835" y="-1676"/>
                <a:ext cx="9019" cy="3587"/>
              </a:xfrm>
              <a:custGeom>
                <a:avLst/>
                <a:gdLst>
                  <a:gd name="connsiteX0" fmla="*/ 0 w 7507705"/>
                  <a:gd name="connsiteY0" fmla="*/ 2310063 h 2310063"/>
                  <a:gd name="connsiteX1" fmla="*/ 1443789 w 7507705"/>
                  <a:gd name="connsiteY1" fmla="*/ 981777 h 2310063"/>
                  <a:gd name="connsiteX2" fmla="*/ 5111015 w 7507705"/>
                  <a:gd name="connsiteY2" fmla="*/ 0 h 2310063"/>
                  <a:gd name="connsiteX3" fmla="*/ 7507705 w 7507705"/>
                  <a:gd name="connsiteY3" fmla="*/ 760396 h 2310063"/>
                  <a:gd name="connsiteX0-1" fmla="*/ 0 w 7517330"/>
                  <a:gd name="connsiteY0-2" fmla="*/ 2252312 h 2252312"/>
                  <a:gd name="connsiteX1-3" fmla="*/ 1453414 w 7517330"/>
                  <a:gd name="connsiteY1-4" fmla="*/ 981777 h 2252312"/>
                  <a:gd name="connsiteX2-5" fmla="*/ 5120640 w 7517330"/>
                  <a:gd name="connsiteY2-6" fmla="*/ 0 h 2252312"/>
                  <a:gd name="connsiteX3-7" fmla="*/ 7517330 w 7517330"/>
                  <a:gd name="connsiteY3-8" fmla="*/ 760396 h 2252312"/>
                  <a:gd name="connsiteX0-9" fmla="*/ 0 w 7517330"/>
                  <a:gd name="connsiteY0-10" fmla="*/ 2252312 h 2252312"/>
                  <a:gd name="connsiteX1-11" fmla="*/ 1453414 w 7517330"/>
                  <a:gd name="connsiteY1-12" fmla="*/ 981777 h 2252312"/>
                  <a:gd name="connsiteX2-13" fmla="*/ 5120640 w 7517330"/>
                  <a:gd name="connsiteY2-14" fmla="*/ 0 h 2252312"/>
                  <a:gd name="connsiteX3-15" fmla="*/ 7517330 w 7517330"/>
                  <a:gd name="connsiteY3-16" fmla="*/ 760396 h 2252312"/>
                  <a:gd name="connsiteX0-17" fmla="*/ 0 w 7517330"/>
                  <a:gd name="connsiteY0-18" fmla="*/ 2252312 h 2252312"/>
                  <a:gd name="connsiteX1-19" fmla="*/ 1453414 w 7517330"/>
                  <a:gd name="connsiteY1-20" fmla="*/ 981777 h 2252312"/>
                  <a:gd name="connsiteX2-21" fmla="*/ 5120640 w 7517330"/>
                  <a:gd name="connsiteY2-22" fmla="*/ 0 h 2252312"/>
                  <a:gd name="connsiteX3-23" fmla="*/ 7517330 w 7517330"/>
                  <a:gd name="connsiteY3-24" fmla="*/ 760396 h 2252312"/>
                  <a:gd name="connsiteX0-25" fmla="*/ 0 w 7517330"/>
                  <a:gd name="connsiteY0-26" fmla="*/ 2252312 h 2252312"/>
                  <a:gd name="connsiteX1-27" fmla="*/ 1511166 w 7517330"/>
                  <a:gd name="connsiteY1-28" fmla="*/ 1366787 h 2252312"/>
                  <a:gd name="connsiteX2-29" fmla="*/ 5120640 w 7517330"/>
                  <a:gd name="connsiteY2-30" fmla="*/ 0 h 2252312"/>
                  <a:gd name="connsiteX3-31" fmla="*/ 7517330 w 7517330"/>
                  <a:gd name="connsiteY3-32" fmla="*/ 760396 h 2252312"/>
                  <a:gd name="connsiteX0-33" fmla="*/ 0 w 7517330"/>
                  <a:gd name="connsiteY0-34" fmla="*/ 2252312 h 2252312"/>
                  <a:gd name="connsiteX1-35" fmla="*/ 1511166 w 7517330"/>
                  <a:gd name="connsiteY1-36" fmla="*/ 1366787 h 2252312"/>
                  <a:gd name="connsiteX2-37" fmla="*/ 5120640 w 7517330"/>
                  <a:gd name="connsiteY2-38" fmla="*/ 0 h 2252312"/>
                  <a:gd name="connsiteX3-39" fmla="*/ 7517330 w 7517330"/>
                  <a:gd name="connsiteY3-40" fmla="*/ 760396 h 2252312"/>
                  <a:gd name="connsiteX0-41" fmla="*/ 0 w 7517330"/>
                  <a:gd name="connsiteY0-42" fmla="*/ 2252312 h 2252312"/>
                  <a:gd name="connsiteX1-43" fmla="*/ 1511166 w 7517330"/>
                  <a:gd name="connsiteY1-44" fmla="*/ 1366787 h 2252312"/>
                  <a:gd name="connsiteX2-45" fmla="*/ 5120640 w 7517330"/>
                  <a:gd name="connsiteY2-46" fmla="*/ 0 h 2252312"/>
                  <a:gd name="connsiteX3-47" fmla="*/ 7517330 w 7517330"/>
                  <a:gd name="connsiteY3-48" fmla="*/ 760396 h 2252312"/>
                  <a:gd name="connsiteX0-49" fmla="*/ 0 w 7449953"/>
                  <a:gd name="connsiteY0-50" fmla="*/ 2252312 h 2252312"/>
                  <a:gd name="connsiteX1-51" fmla="*/ 1443789 w 7449953"/>
                  <a:gd name="connsiteY1-52" fmla="*/ 1366787 h 2252312"/>
                  <a:gd name="connsiteX2-53" fmla="*/ 5053263 w 7449953"/>
                  <a:gd name="connsiteY2-54" fmla="*/ 0 h 2252312"/>
                  <a:gd name="connsiteX3-55" fmla="*/ 7449953 w 7449953"/>
                  <a:gd name="connsiteY3-56" fmla="*/ 760396 h 2252312"/>
                  <a:gd name="connsiteX0-57" fmla="*/ 0 w 7449953"/>
                  <a:gd name="connsiteY0-58" fmla="*/ 2286069 h 2286069"/>
                  <a:gd name="connsiteX1-59" fmla="*/ 1443789 w 7449953"/>
                  <a:gd name="connsiteY1-60" fmla="*/ 1400544 h 2286069"/>
                  <a:gd name="connsiteX2-61" fmla="*/ 5053263 w 7449953"/>
                  <a:gd name="connsiteY2-62" fmla="*/ 33757 h 2286069"/>
                  <a:gd name="connsiteX3-63" fmla="*/ 7449953 w 7449953"/>
                  <a:gd name="connsiteY3-64" fmla="*/ 794153 h 2286069"/>
                  <a:gd name="connsiteX0-65" fmla="*/ 0 w 7449953"/>
                  <a:gd name="connsiteY0-66" fmla="*/ 2276635 h 2276635"/>
                  <a:gd name="connsiteX1-67" fmla="*/ 1443789 w 7449953"/>
                  <a:gd name="connsiteY1-68" fmla="*/ 1391110 h 2276635"/>
                  <a:gd name="connsiteX2-69" fmla="*/ 5005137 w 7449953"/>
                  <a:gd name="connsiteY2-70" fmla="*/ 33948 h 2276635"/>
                  <a:gd name="connsiteX3-71" fmla="*/ 7449953 w 7449953"/>
                  <a:gd name="connsiteY3-72" fmla="*/ 784719 h 2276635"/>
                  <a:gd name="connsiteX0-73" fmla="*/ 0 w 6391174"/>
                  <a:gd name="connsiteY0-74" fmla="*/ 2242736 h 2242736"/>
                  <a:gd name="connsiteX1-75" fmla="*/ 1443789 w 6391174"/>
                  <a:gd name="connsiteY1-76" fmla="*/ 1357211 h 2242736"/>
                  <a:gd name="connsiteX2-77" fmla="*/ 5005137 w 6391174"/>
                  <a:gd name="connsiteY2-78" fmla="*/ 49 h 2242736"/>
                  <a:gd name="connsiteX3-79" fmla="*/ 6391174 w 6391174"/>
                  <a:gd name="connsiteY3-80" fmla="*/ 1405338 h 2242736"/>
                  <a:gd name="connsiteX0-81" fmla="*/ 0 w 6391174"/>
                  <a:gd name="connsiteY0-82" fmla="*/ 2242736 h 2242736"/>
                  <a:gd name="connsiteX1-83" fmla="*/ 1443789 w 6391174"/>
                  <a:gd name="connsiteY1-84" fmla="*/ 1357211 h 2242736"/>
                  <a:gd name="connsiteX2-85" fmla="*/ 5005137 w 6391174"/>
                  <a:gd name="connsiteY2-86" fmla="*/ 49 h 2242736"/>
                  <a:gd name="connsiteX3-87" fmla="*/ 6391174 w 6391174"/>
                  <a:gd name="connsiteY3-88" fmla="*/ 1405338 h 2242736"/>
                  <a:gd name="connsiteX0-89" fmla="*/ 0 w 6391174"/>
                  <a:gd name="connsiteY0-90" fmla="*/ 2243091 h 2243091"/>
                  <a:gd name="connsiteX1-91" fmla="*/ 2531444 w 6391174"/>
                  <a:gd name="connsiteY1-92" fmla="*/ 1270938 h 2243091"/>
                  <a:gd name="connsiteX2-93" fmla="*/ 5005137 w 6391174"/>
                  <a:gd name="connsiteY2-94" fmla="*/ 404 h 2243091"/>
                  <a:gd name="connsiteX3-95" fmla="*/ 6391174 w 6391174"/>
                  <a:gd name="connsiteY3-96" fmla="*/ 1405693 h 2243091"/>
                  <a:gd name="connsiteX0-97" fmla="*/ 0 w 6391174"/>
                  <a:gd name="connsiteY0-98" fmla="*/ 2243007 h 2243007"/>
                  <a:gd name="connsiteX1-99" fmla="*/ 2531444 w 6391174"/>
                  <a:gd name="connsiteY1-100" fmla="*/ 1270854 h 2243007"/>
                  <a:gd name="connsiteX2-101" fmla="*/ 5005137 w 6391174"/>
                  <a:gd name="connsiteY2-102" fmla="*/ 320 h 2243007"/>
                  <a:gd name="connsiteX3-103" fmla="*/ 6391174 w 6391174"/>
                  <a:gd name="connsiteY3-104" fmla="*/ 1405609 h 2243007"/>
                  <a:gd name="connsiteX0-105" fmla="*/ 0 w 6391174"/>
                  <a:gd name="connsiteY0-106" fmla="*/ 2281578 h 2281578"/>
                  <a:gd name="connsiteX1-107" fmla="*/ 2531444 w 6391174"/>
                  <a:gd name="connsiteY1-108" fmla="*/ 1309425 h 2281578"/>
                  <a:gd name="connsiteX2-109" fmla="*/ 4754880 w 6391174"/>
                  <a:gd name="connsiteY2-110" fmla="*/ 390 h 2281578"/>
                  <a:gd name="connsiteX3-111" fmla="*/ 6391174 w 6391174"/>
                  <a:gd name="connsiteY3-112" fmla="*/ 1444180 h 2281578"/>
                  <a:gd name="connsiteX0-113" fmla="*/ 17 w 6391191"/>
                  <a:gd name="connsiteY0-114" fmla="*/ 2281578 h 2281578"/>
                  <a:gd name="connsiteX1-115" fmla="*/ 2531461 w 6391191"/>
                  <a:gd name="connsiteY1-116" fmla="*/ 1309425 h 2281578"/>
                  <a:gd name="connsiteX2-117" fmla="*/ 4754897 w 6391191"/>
                  <a:gd name="connsiteY2-118" fmla="*/ 390 h 2281578"/>
                  <a:gd name="connsiteX3-119" fmla="*/ 6391191 w 6391191"/>
                  <a:gd name="connsiteY3-120" fmla="*/ 1444180 h 2281578"/>
                  <a:gd name="connsiteX0-121" fmla="*/ 19 w 6285315"/>
                  <a:gd name="connsiteY0-122" fmla="*/ 2271953 h 2271953"/>
                  <a:gd name="connsiteX1-123" fmla="*/ 2425585 w 6285315"/>
                  <a:gd name="connsiteY1-124" fmla="*/ 1309425 h 2271953"/>
                  <a:gd name="connsiteX2-125" fmla="*/ 4649021 w 6285315"/>
                  <a:gd name="connsiteY2-126" fmla="*/ 390 h 2271953"/>
                  <a:gd name="connsiteX3-127" fmla="*/ 6285315 w 6285315"/>
                  <a:gd name="connsiteY3-128" fmla="*/ 1444180 h 2271953"/>
                  <a:gd name="connsiteX0-129" fmla="*/ 19 w 6285315"/>
                  <a:gd name="connsiteY0-130" fmla="*/ 2271953 h 2271953"/>
                  <a:gd name="connsiteX1-131" fmla="*/ 2425585 w 6285315"/>
                  <a:gd name="connsiteY1-132" fmla="*/ 1309425 h 2271953"/>
                  <a:gd name="connsiteX2-133" fmla="*/ 4649021 w 6285315"/>
                  <a:gd name="connsiteY2-134" fmla="*/ 390 h 2271953"/>
                  <a:gd name="connsiteX3-135" fmla="*/ 6285315 w 6285315"/>
                  <a:gd name="connsiteY3-136" fmla="*/ 1444180 h 2271953"/>
                  <a:gd name="connsiteX0-137" fmla="*/ 19 w 6285315"/>
                  <a:gd name="connsiteY0-138" fmla="*/ 2282053 h 2282053"/>
                  <a:gd name="connsiteX1-139" fmla="*/ 2425585 w 6285315"/>
                  <a:gd name="connsiteY1-140" fmla="*/ 1319525 h 2282053"/>
                  <a:gd name="connsiteX2-141" fmla="*/ 4649021 w 6285315"/>
                  <a:gd name="connsiteY2-142" fmla="*/ 10490 h 2282053"/>
                  <a:gd name="connsiteX3-143" fmla="*/ 6285315 w 6285315"/>
                  <a:gd name="connsiteY3-144" fmla="*/ 1454280 h 2282053"/>
                  <a:gd name="connsiteX0-145" fmla="*/ 19 w 5753482"/>
                  <a:gd name="connsiteY0-146" fmla="*/ 2319564 h 2319564"/>
                  <a:gd name="connsiteX1-147" fmla="*/ 2425585 w 5753482"/>
                  <a:gd name="connsiteY1-148" fmla="*/ 1357036 h 2319564"/>
                  <a:gd name="connsiteX2-149" fmla="*/ 4649021 w 5753482"/>
                  <a:gd name="connsiteY2-150" fmla="*/ 48001 h 2319564"/>
                  <a:gd name="connsiteX3-151" fmla="*/ 5753482 w 5753482"/>
                  <a:gd name="connsiteY3-152" fmla="*/ 1010528 h 2319564"/>
                  <a:gd name="connsiteX0-153" fmla="*/ 19 w 5753482"/>
                  <a:gd name="connsiteY0-154" fmla="*/ 2277873 h 2277873"/>
                  <a:gd name="connsiteX1-155" fmla="*/ 2425585 w 5753482"/>
                  <a:gd name="connsiteY1-156" fmla="*/ 1315345 h 2277873"/>
                  <a:gd name="connsiteX2-157" fmla="*/ 4649021 w 5753482"/>
                  <a:gd name="connsiteY2-158" fmla="*/ 6310 h 2277873"/>
                  <a:gd name="connsiteX3-159" fmla="*/ 5753482 w 5753482"/>
                  <a:gd name="connsiteY3-160" fmla="*/ 968837 h 2277873"/>
                </a:gdLst>
                <a:ahLst/>
                <a:cxnLst>
                  <a:cxn ang="0">
                    <a:pos x="connsiteX0-1" y="connsiteY0-2"/>
                  </a:cxn>
                  <a:cxn ang="0">
                    <a:pos x="connsiteX1-3" y="connsiteY1-4"/>
                  </a:cxn>
                  <a:cxn ang="0">
                    <a:pos x="connsiteX2-5" y="connsiteY2-6"/>
                  </a:cxn>
                  <a:cxn ang="0">
                    <a:pos x="connsiteX3-7" y="connsiteY3-8"/>
                  </a:cxn>
                </a:cxnLst>
                <a:rect l="l" t="t" r="r" b="b"/>
                <a:pathLst>
                  <a:path w="5753482" h="2277873">
                    <a:moveTo>
                      <a:pt x="19" y="2277873"/>
                    </a:moveTo>
                    <a:cubicBezTo>
                      <a:pt x="-6399" y="1113216"/>
                      <a:pt x="1650751" y="1693939"/>
                      <a:pt x="2425585" y="1315345"/>
                    </a:cubicBezTo>
                    <a:cubicBezTo>
                      <a:pt x="3200419" y="936751"/>
                      <a:pt x="4094372" y="64061"/>
                      <a:pt x="4649021" y="6310"/>
                    </a:cubicBezTo>
                    <a:cubicBezTo>
                      <a:pt x="5203670" y="-51441"/>
                      <a:pt x="5560400" y="288652"/>
                      <a:pt x="5753482" y="968837"/>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Google Shape;3475;p71"/>
              <p:cNvPicPr preferRelativeResize="0"/>
              <p:nvPr/>
            </p:nvPicPr>
            <p:blipFill>
              <a:blip r:embed="rId7"/>
              <a:stretch>
                <a:fillRect/>
              </a:stretch>
            </p:blipFill>
            <p:spPr>
              <a:xfrm rot="4500000">
                <a:off x="4430" y="-3582"/>
                <a:ext cx="2648" cy="10146"/>
              </a:xfrm>
              <a:prstGeom prst="rect">
                <a:avLst/>
              </a:prstGeom>
              <a:noFill/>
              <a:ln>
                <a:noFill/>
              </a:ln>
            </p:spPr>
          </p:pic>
        </p:grpSp>
      </p:grpSp>
      <p:grpSp>
        <p:nvGrpSpPr>
          <p:cNvPr id="5" name="组合 4"/>
          <p:cNvGrpSpPr/>
          <p:nvPr/>
        </p:nvGrpSpPr>
        <p:grpSpPr>
          <a:xfrm>
            <a:off x="1449883" y="2013109"/>
            <a:ext cx="3034665" cy="3780155"/>
            <a:chOff x="3365" y="3817"/>
            <a:chExt cx="4156" cy="5176"/>
          </a:xfrm>
        </p:grpSpPr>
        <p:pic>
          <p:nvPicPr>
            <p:cNvPr id="4" name="Google Shape;2345;p49"/>
            <p:cNvPicPr preferRelativeResize="0"/>
            <p:nvPr/>
          </p:nvPicPr>
          <p:blipFill rotWithShape="1">
            <a:blip r:embed="rId8"/>
            <a:srcRect/>
            <a:stretch>
              <a:fillRect/>
            </a:stretch>
          </p:blipFill>
          <p:spPr>
            <a:xfrm rot="-6050340" flipH="1">
              <a:off x="4674" y="2535"/>
              <a:ext cx="1515" cy="4079"/>
            </a:xfrm>
            <a:prstGeom prst="rect">
              <a:avLst/>
            </a:prstGeom>
            <a:noFill/>
            <a:ln>
              <a:noFill/>
            </a:ln>
          </p:spPr>
        </p:pic>
        <p:grpSp>
          <p:nvGrpSpPr>
            <p:cNvPr id="3" name="组合 2"/>
            <p:cNvGrpSpPr/>
            <p:nvPr/>
          </p:nvGrpSpPr>
          <p:grpSpPr>
            <a:xfrm>
              <a:off x="3365" y="3925"/>
              <a:ext cx="4156" cy="5069"/>
              <a:chOff x="1192" y="2125"/>
              <a:chExt cx="4156" cy="5069"/>
            </a:xfrm>
          </p:grpSpPr>
          <p:pic>
            <p:nvPicPr>
              <p:cNvPr id="2343" name="Google Shape;2343;p49"/>
              <p:cNvPicPr preferRelativeResize="0"/>
              <p:nvPr/>
            </p:nvPicPr>
            <p:blipFill rotWithShape="1">
              <a:blip r:embed="rId9">
                <a:grayscl/>
              </a:blip>
              <a:srcRect/>
              <a:stretch>
                <a:fillRect/>
              </a:stretch>
            </p:blipFill>
            <p:spPr>
              <a:xfrm rot="8158518">
                <a:off x="2521" y="5206"/>
                <a:ext cx="1355" cy="1218"/>
              </a:xfrm>
              <a:prstGeom prst="rect">
                <a:avLst/>
              </a:prstGeom>
              <a:noFill/>
              <a:ln>
                <a:noFill/>
              </a:ln>
            </p:spPr>
          </p:pic>
          <p:pic>
            <p:nvPicPr>
              <p:cNvPr id="2344" name="Google Shape;2344;p49"/>
              <p:cNvPicPr preferRelativeResize="0"/>
              <p:nvPr/>
            </p:nvPicPr>
            <p:blipFill rotWithShape="1">
              <a:blip r:embed="rId10">
                <a:grayscl/>
              </a:blip>
              <a:srcRect/>
              <a:stretch>
                <a:fillRect/>
              </a:stretch>
            </p:blipFill>
            <p:spPr>
              <a:xfrm rot="5946960">
                <a:off x="2532" y="2291"/>
                <a:ext cx="1319" cy="3235"/>
              </a:xfrm>
              <a:prstGeom prst="rect">
                <a:avLst/>
              </a:prstGeom>
              <a:noFill/>
              <a:ln>
                <a:noFill/>
              </a:ln>
            </p:spPr>
          </p:pic>
          <p:pic>
            <p:nvPicPr>
              <p:cNvPr id="2345" name="Google Shape;2345;p49"/>
              <p:cNvPicPr preferRelativeResize="0"/>
              <p:nvPr/>
            </p:nvPicPr>
            <p:blipFill rotWithShape="1">
              <a:blip r:embed="rId8"/>
              <a:srcRect/>
              <a:stretch>
                <a:fillRect/>
              </a:stretch>
            </p:blipFill>
            <p:spPr>
              <a:xfrm rot="-6050340" flipH="1">
                <a:off x="2779" y="3835"/>
                <a:ext cx="958" cy="2368"/>
              </a:xfrm>
              <a:prstGeom prst="rect">
                <a:avLst/>
              </a:prstGeom>
              <a:noFill/>
              <a:ln>
                <a:noFill/>
              </a:ln>
            </p:spPr>
          </p:pic>
          <p:grpSp>
            <p:nvGrpSpPr>
              <p:cNvPr id="2350" name="Google Shape;2350;p49"/>
              <p:cNvGrpSpPr/>
              <p:nvPr/>
            </p:nvGrpSpPr>
            <p:grpSpPr>
              <a:xfrm>
                <a:off x="2979" y="6570"/>
                <a:ext cx="756" cy="625"/>
                <a:chOff x="4147560" y="1627920"/>
                <a:chExt cx="479864" cy="397089"/>
              </a:xfrm>
            </p:grpSpPr>
            <p:sp>
              <p:nvSpPr>
                <p:cNvPr id="2351" name="Google Shape;2351;p49"/>
                <p:cNvSpPr/>
                <p:nvPr/>
              </p:nvSpPr>
              <p:spPr>
                <a:xfrm>
                  <a:off x="4147560" y="1627920"/>
                  <a:ext cx="479864" cy="397089"/>
                </a:xfrm>
                <a:custGeom>
                  <a:avLst/>
                  <a:gdLst/>
                  <a:ahLst/>
                  <a:cxnLst/>
                  <a:rect l="l" t="t" r="r" b="b"/>
                  <a:pathLst>
                    <a:path w="17333" h="14347" extrusionOk="0">
                      <a:moveTo>
                        <a:pt x="1730" y="8757"/>
                      </a:moveTo>
                      <a:lnTo>
                        <a:pt x="5612" y="12654"/>
                      </a:lnTo>
                      <a:lnTo>
                        <a:pt x="4529" y="13752"/>
                      </a:lnTo>
                      <a:lnTo>
                        <a:pt x="632" y="9840"/>
                      </a:lnTo>
                      <a:lnTo>
                        <a:pt x="1730" y="8757"/>
                      </a:lnTo>
                      <a:close/>
                      <a:moveTo>
                        <a:pt x="11420" y="0"/>
                      </a:moveTo>
                      <a:cubicBezTo>
                        <a:pt x="11089" y="0"/>
                        <a:pt x="11089" y="497"/>
                        <a:pt x="11420" y="497"/>
                      </a:cubicBezTo>
                      <a:lnTo>
                        <a:pt x="12353" y="497"/>
                      </a:lnTo>
                      <a:lnTo>
                        <a:pt x="12669" y="7493"/>
                      </a:lnTo>
                      <a:lnTo>
                        <a:pt x="11661" y="8065"/>
                      </a:lnTo>
                      <a:cubicBezTo>
                        <a:pt x="11570" y="7568"/>
                        <a:pt x="11134" y="7222"/>
                        <a:pt x="10622" y="7222"/>
                      </a:cubicBezTo>
                      <a:lnTo>
                        <a:pt x="8772" y="7222"/>
                      </a:lnTo>
                      <a:lnTo>
                        <a:pt x="7854" y="6876"/>
                      </a:lnTo>
                      <a:cubicBezTo>
                        <a:pt x="7388" y="6696"/>
                        <a:pt x="6891" y="6605"/>
                        <a:pt x="6395" y="6605"/>
                      </a:cubicBezTo>
                      <a:cubicBezTo>
                        <a:pt x="5748" y="6605"/>
                        <a:pt x="5116" y="6771"/>
                        <a:pt x="4559" y="7102"/>
                      </a:cubicBezTo>
                      <a:lnTo>
                        <a:pt x="4619" y="5702"/>
                      </a:lnTo>
                      <a:cubicBezTo>
                        <a:pt x="4619" y="5541"/>
                        <a:pt x="4497" y="5458"/>
                        <a:pt x="4374" y="5458"/>
                      </a:cubicBezTo>
                      <a:cubicBezTo>
                        <a:pt x="4256" y="5458"/>
                        <a:pt x="4137" y="5533"/>
                        <a:pt x="4123" y="5687"/>
                      </a:cubicBezTo>
                      <a:lnTo>
                        <a:pt x="4032" y="7463"/>
                      </a:lnTo>
                      <a:cubicBezTo>
                        <a:pt x="3837" y="7613"/>
                        <a:pt x="3641" y="7794"/>
                        <a:pt x="3476" y="7974"/>
                      </a:cubicBezTo>
                      <a:cubicBezTo>
                        <a:pt x="3175" y="8290"/>
                        <a:pt x="2919" y="8636"/>
                        <a:pt x="2708" y="9013"/>
                      </a:cubicBezTo>
                      <a:lnTo>
                        <a:pt x="1911" y="8215"/>
                      </a:lnTo>
                      <a:cubicBezTo>
                        <a:pt x="1866" y="8170"/>
                        <a:pt x="1791" y="8155"/>
                        <a:pt x="1730" y="8140"/>
                      </a:cubicBezTo>
                      <a:cubicBezTo>
                        <a:pt x="1655" y="8155"/>
                        <a:pt x="1595" y="8170"/>
                        <a:pt x="1550" y="8215"/>
                      </a:cubicBezTo>
                      <a:lnTo>
                        <a:pt x="105" y="9675"/>
                      </a:lnTo>
                      <a:cubicBezTo>
                        <a:pt x="0" y="9765"/>
                        <a:pt x="0" y="9930"/>
                        <a:pt x="105" y="10021"/>
                      </a:cubicBezTo>
                      <a:lnTo>
                        <a:pt x="4348" y="14279"/>
                      </a:lnTo>
                      <a:cubicBezTo>
                        <a:pt x="4401" y="14324"/>
                        <a:pt x="4469" y="14346"/>
                        <a:pt x="4535" y="14346"/>
                      </a:cubicBezTo>
                      <a:cubicBezTo>
                        <a:pt x="4600" y="14346"/>
                        <a:pt x="4664" y="14324"/>
                        <a:pt x="4709" y="14279"/>
                      </a:cubicBezTo>
                      <a:lnTo>
                        <a:pt x="6154" y="12834"/>
                      </a:lnTo>
                      <a:cubicBezTo>
                        <a:pt x="6259" y="12729"/>
                        <a:pt x="6259" y="12578"/>
                        <a:pt x="6154" y="12473"/>
                      </a:cubicBezTo>
                      <a:lnTo>
                        <a:pt x="5763" y="12082"/>
                      </a:lnTo>
                      <a:lnTo>
                        <a:pt x="7463" y="12082"/>
                      </a:lnTo>
                      <a:cubicBezTo>
                        <a:pt x="7764" y="12052"/>
                        <a:pt x="7764" y="11600"/>
                        <a:pt x="7463" y="11585"/>
                      </a:cubicBezTo>
                      <a:lnTo>
                        <a:pt x="5266" y="11585"/>
                      </a:lnTo>
                      <a:lnTo>
                        <a:pt x="3069" y="9389"/>
                      </a:lnTo>
                      <a:cubicBezTo>
                        <a:pt x="3355" y="8847"/>
                        <a:pt x="4484" y="7102"/>
                        <a:pt x="6395" y="7102"/>
                      </a:cubicBezTo>
                      <a:cubicBezTo>
                        <a:pt x="6426" y="7101"/>
                        <a:pt x="6458" y="7100"/>
                        <a:pt x="6490" y="7100"/>
                      </a:cubicBezTo>
                      <a:cubicBezTo>
                        <a:pt x="6894" y="7100"/>
                        <a:pt x="7296" y="7188"/>
                        <a:pt x="7658" y="7327"/>
                      </a:cubicBezTo>
                      <a:lnTo>
                        <a:pt x="8621" y="7704"/>
                      </a:lnTo>
                      <a:cubicBezTo>
                        <a:pt x="8651" y="7719"/>
                        <a:pt x="8682" y="7719"/>
                        <a:pt x="8712" y="7719"/>
                      </a:cubicBezTo>
                      <a:lnTo>
                        <a:pt x="10622" y="7719"/>
                      </a:lnTo>
                      <a:cubicBezTo>
                        <a:pt x="11239" y="7839"/>
                        <a:pt x="11239" y="8727"/>
                        <a:pt x="10622" y="8832"/>
                      </a:cubicBezTo>
                      <a:lnTo>
                        <a:pt x="6966" y="8832"/>
                      </a:lnTo>
                      <a:cubicBezTo>
                        <a:pt x="6635" y="8832"/>
                        <a:pt x="6635" y="9344"/>
                        <a:pt x="6966" y="9344"/>
                      </a:cubicBezTo>
                      <a:lnTo>
                        <a:pt x="10622" y="9344"/>
                      </a:lnTo>
                      <a:cubicBezTo>
                        <a:pt x="11044" y="9344"/>
                        <a:pt x="11435" y="9088"/>
                        <a:pt x="11600" y="8682"/>
                      </a:cubicBezTo>
                      <a:lnTo>
                        <a:pt x="15843" y="6244"/>
                      </a:lnTo>
                      <a:cubicBezTo>
                        <a:pt x="15932" y="6195"/>
                        <a:pt x="16026" y="6172"/>
                        <a:pt x="16119" y="6172"/>
                      </a:cubicBezTo>
                      <a:cubicBezTo>
                        <a:pt x="16311" y="6172"/>
                        <a:pt x="16494" y="6272"/>
                        <a:pt x="16596" y="6455"/>
                      </a:cubicBezTo>
                      <a:cubicBezTo>
                        <a:pt x="16746" y="6711"/>
                        <a:pt x="16656" y="7042"/>
                        <a:pt x="16400" y="7207"/>
                      </a:cubicBezTo>
                      <a:lnTo>
                        <a:pt x="16370" y="7222"/>
                      </a:lnTo>
                      <a:lnTo>
                        <a:pt x="11269" y="11209"/>
                      </a:lnTo>
                      <a:cubicBezTo>
                        <a:pt x="10953" y="11450"/>
                        <a:pt x="10577" y="11585"/>
                        <a:pt x="10186" y="11585"/>
                      </a:cubicBezTo>
                      <a:lnTo>
                        <a:pt x="8561" y="11585"/>
                      </a:lnTo>
                      <a:cubicBezTo>
                        <a:pt x="8245" y="11615"/>
                        <a:pt x="8245" y="12052"/>
                        <a:pt x="8561" y="12082"/>
                      </a:cubicBezTo>
                      <a:lnTo>
                        <a:pt x="10186" y="12082"/>
                      </a:lnTo>
                      <a:cubicBezTo>
                        <a:pt x="10683" y="12082"/>
                        <a:pt x="11179" y="11916"/>
                        <a:pt x="11570" y="11600"/>
                      </a:cubicBezTo>
                      <a:lnTo>
                        <a:pt x="16671" y="7628"/>
                      </a:lnTo>
                      <a:cubicBezTo>
                        <a:pt x="17167" y="7327"/>
                        <a:pt x="17333" y="6680"/>
                        <a:pt x="17047" y="6184"/>
                      </a:cubicBezTo>
                      <a:cubicBezTo>
                        <a:pt x="16845" y="5841"/>
                        <a:pt x="16488" y="5653"/>
                        <a:pt x="16124" y="5653"/>
                      </a:cubicBezTo>
                      <a:cubicBezTo>
                        <a:pt x="15946" y="5653"/>
                        <a:pt x="15766" y="5699"/>
                        <a:pt x="15603" y="5793"/>
                      </a:cubicBezTo>
                      <a:lnTo>
                        <a:pt x="13150" y="7207"/>
                      </a:lnTo>
                      <a:lnTo>
                        <a:pt x="12834" y="406"/>
                      </a:lnTo>
                      <a:cubicBezTo>
                        <a:pt x="12834" y="181"/>
                        <a:pt x="12639" y="0"/>
                        <a:pt x="124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49"/>
                <p:cNvSpPr/>
                <p:nvPr/>
              </p:nvSpPr>
              <p:spPr>
                <a:xfrm>
                  <a:off x="4263120" y="1627920"/>
                  <a:ext cx="179639" cy="133916"/>
                </a:xfrm>
                <a:custGeom>
                  <a:avLst/>
                  <a:gdLst/>
                  <a:ahLst/>
                  <a:cxnLst/>
                  <a:rect l="l" t="t" r="r" b="b"/>
                  <a:pathLst>
                    <a:path w="6501" h="4845" extrusionOk="0">
                      <a:moveTo>
                        <a:pt x="618" y="0"/>
                      </a:moveTo>
                      <a:cubicBezTo>
                        <a:pt x="392" y="0"/>
                        <a:pt x="196" y="181"/>
                        <a:pt x="196" y="406"/>
                      </a:cubicBezTo>
                      <a:lnTo>
                        <a:pt x="16" y="4574"/>
                      </a:lnTo>
                      <a:cubicBezTo>
                        <a:pt x="1" y="4709"/>
                        <a:pt x="106" y="4830"/>
                        <a:pt x="257" y="4845"/>
                      </a:cubicBezTo>
                      <a:cubicBezTo>
                        <a:pt x="392" y="4845"/>
                        <a:pt x="497" y="4740"/>
                        <a:pt x="497" y="4604"/>
                      </a:cubicBezTo>
                      <a:lnTo>
                        <a:pt x="693" y="497"/>
                      </a:lnTo>
                      <a:lnTo>
                        <a:pt x="6170" y="497"/>
                      </a:lnTo>
                      <a:cubicBezTo>
                        <a:pt x="6501" y="497"/>
                        <a:pt x="6501" y="0"/>
                        <a:pt x="61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49"/>
                <p:cNvSpPr/>
                <p:nvPr/>
              </p:nvSpPr>
              <p:spPr>
                <a:xfrm>
                  <a:off x="4335120" y="1677240"/>
                  <a:ext cx="107643" cy="77757"/>
                </a:xfrm>
                <a:custGeom>
                  <a:avLst/>
                  <a:gdLst/>
                  <a:ahLst/>
                  <a:cxnLst/>
                  <a:rect l="l" t="t" r="r" b="b"/>
                  <a:pathLst>
                    <a:path w="3898" h="2815" extrusionOk="0">
                      <a:moveTo>
                        <a:pt x="249" y="1"/>
                      </a:moveTo>
                      <a:cubicBezTo>
                        <a:pt x="132" y="1"/>
                        <a:pt x="16" y="76"/>
                        <a:pt x="1" y="226"/>
                      </a:cubicBezTo>
                      <a:lnTo>
                        <a:pt x="1" y="918"/>
                      </a:lnTo>
                      <a:cubicBezTo>
                        <a:pt x="31" y="1972"/>
                        <a:pt x="888" y="2814"/>
                        <a:pt x="1942" y="2814"/>
                      </a:cubicBezTo>
                      <a:cubicBezTo>
                        <a:pt x="2995" y="2814"/>
                        <a:pt x="3867" y="1972"/>
                        <a:pt x="3898" y="918"/>
                      </a:cubicBezTo>
                      <a:lnTo>
                        <a:pt x="3898" y="226"/>
                      </a:lnTo>
                      <a:cubicBezTo>
                        <a:pt x="3883" y="76"/>
                        <a:pt x="3762" y="1"/>
                        <a:pt x="3644" y="1"/>
                      </a:cubicBezTo>
                      <a:cubicBezTo>
                        <a:pt x="3525" y="1"/>
                        <a:pt x="3409" y="76"/>
                        <a:pt x="3401" y="226"/>
                      </a:cubicBezTo>
                      <a:lnTo>
                        <a:pt x="3401" y="918"/>
                      </a:lnTo>
                      <a:cubicBezTo>
                        <a:pt x="3371" y="1701"/>
                        <a:pt x="2724" y="2318"/>
                        <a:pt x="1942" y="2318"/>
                      </a:cubicBezTo>
                      <a:cubicBezTo>
                        <a:pt x="1174" y="2318"/>
                        <a:pt x="527" y="1701"/>
                        <a:pt x="497" y="918"/>
                      </a:cubicBezTo>
                      <a:lnTo>
                        <a:pt x="497" y="226"/>
                      </a:lnTo>
                      <a:cubicBezTo>
                        <a:pt x="482" y="76"/>
                        <a:pt x="366" y="1"/>
                        <a:pt x="2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55" name="Google Shape;2355;p49"/>
              <p:cNvGrpSpPr/>
              <p:nvPr/>
            </p:nvGrpSpPr>
            <p:grpSpPr>
              <a:xfrm>
                <a:off x="1192" y="2125"/>
                <a:ext cx="4156" cy="4302"/>
                <a:chOff x="756928" y="1349375"/>
                <a:chExt cx="2638747" cy="2732027"/>
              </a:xfrm>
            </p:grpSpPr>
            <p:sp>
              <p:nvSpPr>
                <p:cNvPr id="2356" name="Google Shape;2356;p49"/>
                <p:cNvSpPr/>
                <p:nvPr/>
              </p:nvSpPr>
              <p:spPr>
                <a:xfrm>
                  <a:off x="781050" y="1352550"/>
                  <a:ext cx="2586100" cy="28575"/>
                </a:xfrm>
                <a:custGeom>
                  <a:avLst/>
                  <a:gdLst/>
                  <a:ahLst/>
                  <a:cxnLst/>
                  <a:rect l="l" t="t" r="r" b="b"/>
                  <a:pathLst>
                    <a:path w="104394" h="1143" extrusionOk="0">
                      <a:moveTo>
                        <a:pt x="0" y="1143"/>
                      </a:moveTo>
                      <a:cubicBezTo>
                        <a:pt x="34800" y="1143"/>
                        <a:pt x="69594" y="0"/>
                        <a:pt x="104394" y="0"/>
                      </a:cubicBezTo>
                    </a:path>
                  </a:pathLst>
                </a:custGeom>
                <a:noFill/>
                <a:ln w="19050" cap="flat" cmpd="sng">
                  <a:solidFill>
                    <a:schemeClr val="dk2"/>
                  </a:solidFill>
                  <a:prstDash val="solid"/>
                  <a:round/>
                  <a:headEnd type="none" w="med" len="med"/>
                  <a:tailEnd type="none" w="med" len="med"/>
                </a:ln>
              </p:spPr>
            </p:sp>
            <p:sp>
              <p:nvSpPr>
                <p:cNvPr id="2357" name="Google Shape;2357;p49"/>
                <p:cNvSpPr/>
                <p:nvPr/>
              </p:nvSpPr>
              <p:spPr>
                <a:xfrm rot="6895430">
                  <a:off x="1251086" y="2701102"/>
                  <a:ext cx="2999315" cy="28573"/>
                </a:xfrm>
                <a:custGeom>
                  <a:avLst/>
                  <a:gdLst/>
                  <a:ahLst/>
                  <a:cxnLst/>
                  <a:rect l="l" t="t" r="r" b="b"/>
                  <a:pathLst>
                    <a:path w="104394" h="1143" extrusionOk="0">
                      <a:moveTo>
                        <a:pt x="0" y="1143"/>
                      </a:moveTo>
                      <a:cubicBezTo>
                        <a:pt x="34800" y="1143"/>
                        <a:pt x="69594" y="0"/>
                        <a:pt x="104394" y="0"/>
                      </a:cubicBezTo>
                    </a:path>
                  </a:pathLst>
                </a:custGeom>
                <a:noFill/>
                <a:ln w="19050" cap="flat" cmpd="sng">
                  <a:solidFill>
                    <a:schemeClr val="dk2"/>
                  </a:solidFill>
                  <a:prstDash val="solid"/>
                  <a:round/>
                  <a:headEnd type="none" w="med" len="med"/>
                  <a:tailEnd type="none" w="med" len="med"/>
                </a:ln>
              </p:spPr>
            </p:sp>
            <p:sp>
              <p:nvSpPr>
                <p:cNvPr id="2358" name="Google Shape;2358;p49"/>
                <p:cNvSpPr/>
                <p:nvPr/>
              </p:nvSpPr>
              <p:spPr>
                <a:xfrm rot="3781023" flipH="1">
                  <a:off x="-56424" y="2711884"/>
                  <a:ext cx="3024426" cy="28574"/>
                </a:xfrm>
                <a:custGeom>
                  <a:avLst/>
                  <a:gdLst/>
                  <a:ahLst/>
                  <a:cxnLst/>
                  <a:rect l="l" t="t" r="r" b="b"/>
                  <a:pathLst>
                    <a:path w="104394" h="1143" extrusionOk="0">
                      <a:moveTo>
                        <a:pt x="0" y="1143"/>
                      </a:moveTo>
                      <a:cubicBezTo>
                        <a:pt x="34800" y="1143"/>
                        <a:pt x="69594" y="0"/>
                        <a:pt x="104394" y="0"/>
                      </a:cubicBezTo>
                    </a:path>
                  </a:pathLst>
                </a:custGeom>
                <a:noFill/>
                <a:ln w="19050" cap="flat" cmpd="sng">
                  <a:solidFill>
                    <a:schemeClr val="dk2"/>
                  </a:solidFill>
                  <a:prstDash val="solid"/>
                  <a:round/>
                  <a:headEnd type="none" w="med" len="med"/>
                  <a:tailEnd type="none" w="med" len="med"/>
                </a:ln>
              </p:spPr>
            </p:sp>
          </p:grpSp>
        </p:grpSp>
      </p:grpSp>
      <p:sp>
        <p:nvSpPr>
          <p:cNvPr id="45" name="文本框 15"/>
          <p:cNvSpPr txBox="1"/>
          <p:nvPr/>
        </p:nvSpPr>
        <p:spPr>
          <a:xfrm>
            <a:off x="1361786" y="2231518"/>
            <a:ext cx="2565979" cy="1200329"/>
          </a:xfrm>
          <a:prstGeom prst="rect">
            <a:avLst/>
          </a:prstGeom>
          <a:noFill/>
        </p:spPr>
        <p:txBody>
          <a:bodyPr wrap="square" rtlCol="0">
            <a:spAutoFit/>
          </a:bodyPr>
          <a:lstStyle/>
          <a:p>
            <a:pPr algn="r" rtl="1"/>
            <a:r>
              <a:rPr lang="ar-SA" altLang="en-US" sz="3600" b="1" dirty="0" smtClean="0">
                <a:solidFill>
                  <a:schemeClr val="accent6">
                    <a:lumMod val="50000"/>
                  </a:schemeClr>
                </a:solidFill>
                <a:latin typeface="Bodoni MT Black" panose="02070A03080606020203" charset="0"/>
                <a:cs typeface="Bodoni MT Black" panose="02070A03080606020203" charset="0"/>
                <a:sym typeface="+mn-ea"/>
              </a:rPr>
              <a:t>تقويم مرحلي </a:t>
            </a:r>
          </a:p>
          <a:p>
            <a:pPr algn="r" rtl="1"/>
            <a:r>
              <a:rPr lang="ar-SA" altLang="en-US" sz="3600" b="1" dirty="0">
                <a:solidFill>
                  <a:schemeClr val="accent6">
                    <a:lumMod val="50000"/>
                  </a:schemeClr>
                </a:solidFill>
                <a:latin typeface="Bodoni MT Black" panose="02070A03080606020203" charset="0"/>
                <a:cs typeface="Bodoni MT Black" panose="02070A03080606020203" charset="0"/>
                <a:sym typeface="+mn-ea"/>
              </a:rPr>
              <a:t> </a:t>
            </a:r>
            <a:endParaRPr lang="en-GB" altLang="en-US" sz="3600" b="1" dirty="0">
              <a:solidFill>
                <a:schemeClr val="accent6">
                  <a:lumMod val="50000"/>
                </a:schemeClr>
              </a:solidFill>
              <a:latin typeface="Bodoni MT Black" panose="02070A03080606020203" charset="0"/>
              <a:cs typeface="Bodoni MT Black" panose="02070A03080606020203" charset="0"/>
              <a:sym typeface="+mn-ea"/>
            </a:endParaRPr>
          </a:p>
        </p:txBody>
      </p:sp>
      <p:pic>
        <p:nvPicPr>
          <p:cNvPr id="10" name="Picture 9"/>
          <p:cNvPicPr>
            <a:picLocks noChangeAspect="1"/>
          </p:cNvPicPr>
          <p:nvPr/>
        </p:nvPicPr>
        <p:blipFill>
          <a:blip r:embed="rId11"/>
          <a:stretch>
            <a:fillRect/>
          </a:stretch>
        </p:blipFill>
        <p:spPr>
          <a:xfrm>
            <a:off x="5536806" y="965575"/>
            <a:ext cx="5314950" cy="4914900"/>
          </a:xfrm>
          <a:prstGeom prst="rect">
            <a:avLst/>
          </a:prstGeom>
        </p:spPr>
      </p:pic>
    </p:spTree>
    <p:custDataLst>
      <p:tags r:id="rId1"/>
    </p:custDataLst>
    <p:extLst>
      <p:ext uri="{BB962C8B-B14F-4D97-AF65-F5344CB8AC3E}">
        <p14:creationId xmlns:p14="http://schemas.microsoft.com/office/powerpoint/2010/main" val="1038840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组合 26"/>
          <p:cNvGrpSpPr/>
          <p:nvPr/>
        </p:nvGrpSpPr>
        <p:grpSpPr>
          <a:xfrm>
            <a:off x="2395440" y="2062017"/>
            <a:ext cx="832485" cy="907415"/>
            <a:chOff x="4676" y="3468"/>
            <a:chExt cx="1311" cy="1429"/>
          </a:xfrm>
        </p:grpSpPr>
        <p:pic>
          <p:nvPicPr>
            <p:cNvPr id="3481" name="Google Shape;3481;p71"/>
            <p:cNvPicPr preferRelativeResize="0"/>
            <p:nvPr/>
          </p:nvPicPr>
          <p:blipFill>
            <a:blip r:embed="rId3"/>
            <a:stretch>
              <a:fillRect/>
            </a:stretch>
          </p:blipFill>
          <p:spPr>
            <a:xfrm>
              <a:off x="4768" y="3468"/>
              <a:ext cx="1185" cy="1429"/>
            </a:xfrm>
            <a:prstGeom prst="rect">
              <a:avLst/>
            </a:prstGeom>
            <a:noFill/>
            <a:ln>
              <a:noFill/>
            </a:ln>
          </p:spPr>
        </p:pic>
        <p:sp>
          <p:nvSpPr>
            <p:cNvPr id="22" name="文本框 21"/>
            <p:cNvSpPr txBox="1"/>
            <p:nvPr/>
          </p:nvSpPr>
          <p:spPr>
            <a:xfrm>
              <a:off x="4676" y="3695"/>
              <a:ext cx="1311" cy="822"/>
            </a:xfrm>
            <a:prstGeom prst="rect">
              <a:avLst/>
            </a:prstGeom>
            <a:noFill/>
          </p:spPr>
          <p:txBody>
            <a:bodyPr wrap="square" rtlCol="0">
              <a:spAutoFit/>
            </a:bodyPr>
            <a:lstStyle/>
            <a:p>
              <a:pPr algn="ctr"/>
              <a:r>
                <a:rPr lang="en-US" altLang="en-GB" sz="2800" dirty="0">
                  <a:latin typeface="Bodoni MT Black" panose="02070A03080606020203" charset="0"/>
                  <a:cs typeface="Bodoni MT Black" panose="02070A03080606020203" charset="0"/>
                  <a:sym typeface="+mn-ea"/>
                </a:rPr>
                <a:t>01</a:t>
              </a:r>
            </a:p>
          </p:txBody>
        </p:sp>
      </p:grpSp>
      <p:grpSp>
        <p:nvGrpSpPr>
          <p:cNvPr id="35" name="组合 34"/>
          <p:cNvGrpSpPr/>
          <p:nvPr/>
        </p:nvGrpSpPr>
        <p:grpSpPr>
          <a:xfrm>
            <a:off x="5275589" y="1789158"/>
            <a:ext cx="955675" cy="1129030"/>
            <a:chOff x="9143" y="3143"/>
            <a:chExt cx="1505" cy="1778"/>
          </a:xfrm>
        </p:grpSpPr>
        <p:pic>
          <p:nvPicPr>
            <p:cNvPr id="34" name="Google Shape;3483;p71"/>
            <p:cNvPicPr preferRelativeResize="0"/>
            <p:nvPr/>
          </p:nvPicPr>
          <p:blipFill>
            <a:blip r:embed="rId4"/>
            <a:stretch>
              <a:fillRect/>
            </a:stretch>
          </p:blipFill>
          <p:spPr>
            <a:xfrm>
              <a:off x="9143" y="3143"/>
              <a:ext cx="1505" cy="1778"/>
            </a:xfrm>
            <a:prstGeom prst="rect">
              <a:avLst/>
            </a:prstGeom>
            <a:noFill/>
            <a:ln>
              <a:noFill/>
            </a:ln>
          </p:spPr>
        </p:pic>
        <p:sp>
          <p:nvSpPr>
            <p:cNvPr id="33" name="文本框 32"/>
            <p:cNvSpPr txBox="1"/>
            <p:nvPr/>
          </p:nvSpPr>
          <p:spPr>
            <a:xfrm>
              <a:off x="9313" y="3604"/>
              <a:ext cx="1311" cy="822"/>
            </a:xfrm>
            <a:prstGeom prst="rect">
              <a:avLst/>
            </a:prstGeom>
            <a:noFill/>
          </p:spPr>
          <p:txBody>
            <a:bodyPr wrap="square" rtlCol="0">
              <a:spAutoFit/>
            </a:bodyPr>
            <a:lstStyle/>
            <a:p>
              <a:pPr algn="ctr"/>
              <a:r>
                <a:rPr lang="en-US" altLang="en-GB" sz="2800" dirty="0">
                  <a:latin typeface="Bodoni MT Black" panose="02070A03080606020203" charset="0"/>
                  <a:cs typeface="Bodoni MT Black" panose="02070A03080606020203" charset="0"/>
                  <a:sym typeface="+mn-ea"/>
                </a:rPr>
                <a:t>02</a:t>
              </a:r>
            </a:p>
          </p:txBody>
        </p:sp>
      </p:grpSp>
      <p:grpSp>
        <p:nvGrpSpPr>
          <p:cNvPr id="36" name="组合 35"/>
          <p:cNvGrpSpPr/>
          <p:nvPr/>
        </p:nvGrpSpPr>
        <p:grpSpPr>
          <a:xfrm>
            <a:off x="8668682" y="1849610"/>
            <a:ext cx="832485" cy="907415"/>
            <a:chOff x="4676" y="3468"/>
            <a:chExt cx="1311" cy="1429"/>
          </a:xfrm>
        </p:grpSpPr>
        <p:pic>
          <p:nvPicPr>
            <p:cNvPr id="37" name="Google Shape;3481;p71"/>
            <p:cNvPicPr preferRelativeResize="0"/>
            <p:nvPr/>
          </p:nvPicPr>
          <p:blipFill>
            <a:blip r:embed="rId3"/>
            <a:stretch>
              <a:fillRect/>
            </a:stretch>
          </p:blipFill>
          <p:spPr>
            <a:xfrm>
              <a:off x="4768" y="3468"/>
              <a:ext cx="1185" cy="1429"/>
            </a:xfrm>
            <a:prstGeom prst="rect">
              <a:avLst/>
            </a:prstGeom>
            <a:noFill/>
            <a:ln>
              <a:noFill/>
            </a:ln>
          </p:spPr>
        </p:pic>
        <p:sp>
          <p:nvSpPr>
            <p:cNvPr id="41" name="文本框 40"/>
            <p:cNvSpPr txBox="1"/>
            <p:nvPr/>
          </p:nvSpPr>
          <p:spPr>
            <a:xfrm>
              <a:off x="4676" y="3695"/>
              <a:ext cx="1311" cy="822"/>
            </a:xfrm>
            <a:prstGeom prst="rect">
              <a:avLst/>
            </a:prstGeom>
            <a:noFill/>
          </p:spPr>
          <p:txBody>
            <a:bodyPr wrap="square" rtlCol="0">
              <a:spAutoFit/>
            </a:bodyPr>
            <a:lstStyle/>
            <a:p>
              <a:pPr algn="ctr"/>
              <a:r>
                <a:rPr lang="en-US" altLang="en-GB" sz="2800" dirty="0">
                  <a:latin typeface="Bodoni MT Black" panose="02070A03080606020203" charset="0"/>
                  <a:cs typeface="Bodoni MT Black" panose="02070A03080606020203" charset="0"/>
                  <a:sym typeface="+mn-ea"/>
                </a:rPr>
                <a:t>03</a:t>
              </a:r>
            </a:p>
          </p:txBody>
        </p:sp>
      </p:grpSp>
      <p:grpSp>
        <p:nvGrpSpPr>
          <p:cNvPr id="71" name="组合 70"/>
          <p:cNvGrpSpPr/>
          <p:nvPr/>
        </p:nvGrpSpPr>
        <p:grpSpPr>
          <a:xfrm>
            <a:off x="-2981325" y="-2065153"/>
            <a:ext cx="19413220" cy="8921115"/>
            <a:chOff x="-4695" y="-3249"/>
            <a:chExt cx="30572" cy="14049"/>
          </a:xfrm>
        </p:grpSpPr>
        <p:grpSp>
          <p:nvGrpSpPr>
            <p:cNvPr id="64" name="组合 63"/>
            <p:cNvGrpSpPr/>
            <p:nvPr/>
          </p:nvGrpSpPr>
          <p:grpSpPr>
            <a:xfrm>
              <a:off x="-4695" y="654"/>
              <a:ext cx="7836" cy="10146"/>
              <a:chOff x="-4695" y="654"/>
              <a:chExt cx="7836" cy="10146"/>
            </a:xfrm>
          </p:grpSpPr>
          <p:pic>
            <p:nvPicPr>
              <p:cNvPr id="61" name="Google Shape;3471;p71"/>
              <p:cNvPicPr preferRelativeResize="0"/>
              <p:nvPr/>
            </p:nvPicPr>
            <p:blipFill>
              <a:blip r:embed="rId5"/>
              <a:stretch>
                <a:fillRect/>
              </a:stretch>
            </p:blipFill>
            <p:spPr>
              <a:xfrm rot="-4140000" flipV="1">
                <a:off x="-5619" y="1617"/>
                <a:ext cx="9414" cy="7566"/>
              </a:xfrm>
              <a:prstGeom prst="rect">
                <a:avLst/>
              </a:prstGeom>
              <a:noFill/>
              <a:ln>
                <a:noFill/>
              </a:ln>
            </p:spPr>
          </p:pic>
          <p:grpSp>
            <p:nvGrpSpPr>
              <p:cNvPr id="60" name="组合 59"/>
              <p:cNvGrpSpPr/>
              <p:nvPr/>
            </p:nvGrpSpPr>
            <p:grpSpPr>
              <a:xfrm>
                <a:off x="-1409" y="654"/>
                <a:ext cx="4550" cy="10146"/>
                <a:chOff x="-1294" y="654"/>
                <a:chExt cx="4550" cy="10146"/>
              </a:xfrm>
            </p:grpSpPr>
            <p:sp>
              <p:nvSpPr>
                <p:cNvPr id="10" name="任意多边形 9"/>
                <p:cNvSpPr/>
                <p:nvPr/>
              </p:nvSpPr>
              <p:spPr>
                <a:xfrm rot="16200000" flipV="1">
                  <a:off x="-4010" y="3974"/>
                  <a:ext cx="9019" cy="3587"/>
                </a:xfrm>
                <a:custGeom>
                  <a:avLst/>
                  <a:gdLst>
                    <a:gd name="connsiteX0" fmla="*/ 0 w 7507705"/>
                    <a:gd name="connsiteY0" fmla="*/ 2310063 h 2310063"/>
                    <a:gd name="connsiteX1" fmla="*/ 1443789 w 7507705"/>
                    <a:gd name="connsiteY1" fmla="*/ 981777 h 2310063"/>
                    <a:gd name="connsiteX2" fmla="*/ 5111015 w 7507705"/>
                    <a:gd name="connsiteY2" fmla="*/ 0 h 2310063"/>
                    <a:gd name="connsiteX3" fmla="*/ 7507705 w 7507705"/>
                    <a:gd name="connsiteY3" fmla="*/ 760396 h 2310063"/>
                    <a:gd name="connsiteX0-1" fmla="*/ 0 w 7517330"/>
                    <a:gd name="connsiteY0-2" fmla="*/ 2252312 h 2252312"/>
                    <a:gd name="connsiteX1-3" fmla="*/ 1453414 w 7517330"/>
                    <a:gd name="connsiteY1-4" fmla="*/ 981777 h 2252312"/>
                    <a:gd name="connsiteX2-5" fmla="*/ 5120640 w 7517330"/>
                    <a:gd name="connsiteY2-6" fmla="*/ 0 h 2252312"/>
                    <a:gd name="connsiteX3-7" fmla="*/ 7517330 w 7517330"/>
                    <a:gd name="connsiteY3-8" fmla="*/ 760396 h 2252312"/>
                    <a:gd name="connsiteX0-9" fmla="*/ 0 w 7517330"/>
                    <a:gd name="connsiteY0-10" fmla="*/ 2252312 h 2252312"/>
                    <a:gd name="connsiteX1-11" fmla="*/ 1453414 w 7517330"/>
                    <a:gd name="connsiteY1-12" fmla="*/ 981777 h 2252312"/>
                    <a:gd name="connsiteX2-13" fmla="*/ 5120640 w 7517330"/>
                    <a:gd name="connsiteY2-14" fmla="*/ 0 h 2252312"/>
                    <a:gd name="connsiteX3-15" fmla="*/ 7517330 w 7517330"/>
                    <a:gd name="connsiteY3-16" fmla="*/ 760396 h 2252312"/>
                    <a:gd name="connsiteX0-17" fmla="*/ 0 w 7517330"/>
                    <a:gd name="connsiteY0-18" fmla="*/ 2252312 h 2252312"/>
                    <a:gd name="connsiteX1-19" fmla="*/ 1453414 w 7517330"/>
                    <a:gd name="connsiteY1-20" fmla="*/ 981777 h 2252312"/>
                    <a:gd name="connsiteX2-21" fmla="*/ 5120640 w 7517330"/>
                    <a:gd name="connsiteY2-22" fmla="*/ 0 h 2252312"/>
                    <a:gd name="connsiteX3-23" fmla="*/ 7517330 w 7517330"/>
                    <a:gd name="connsiteY3-24" fmla="*/ 760396 h 2252312"/>
                    <a:gd name="connsiteX0-25" fmla="*/ 0 w 7517330"/>
                    <a:gd name="connsiteY0-26" fmla="*/ 2252312 h 2252312"/>
                    <a:gd name="connsiteX1-27" fmla="*/ 1511166 w 7517330"/>
                    <a:gd name="connsiteY1-28" fmla="*/ 1366787 h 2252312"/>
                    <a:gd name="connsiteX2-29" fmla="*/ 5120640 w 7517330"/>
                    <a:gd name="connsiteY2-30" fmla="*/ 0 h 2252312"/>
                    <a:gd name="connsiteX3-31" fmla="*/ 7517330 w 7517330"/>
                    <a:gd name="connsiteY3-32" fmla="*/ 760396 h 2252312"/>
                    <a:gd name="connsiteX0-33" fmla="*/ 0 w 7517330"/>
                    <a:gd name="connsiteY0-34" fmla="*/ 2252312 h 2252312"/>
                    <a:gd name="connsiteX1-35" fmla="*/ 1511166 w 7517330"/>
                    <a:gd name="connsiteY1-36" fmla="*/ 1366787 h 2252312"/>
                    <a:gd name="connsiteX2-37" fmla="*/ 5120640 w 7517330"/>
                    <a:gd name="connsiteY2-38" fmla="*/ 0 h 2252312"/>
                    <a:gd name="connsiteX3-39" fmla="*/ 7517330 w 7517330"/>
                    <a:gd name="connsiteY3-40" fmla="*/ 760396 h 2252312"/>
                    <a:gd name="connsiteX0-41" fmla="*/ 0 w 7517330"/>
                    <a:gd name="connsiteY0-42" fmla="*/ 2252312 h 2252312"/>
                    <a:gd name="connsiteX1-43" fmla="*/ 1511166 w 7517330"/>
                    <a:gd name="connsiteY1-44" fmla="*/ 1366787 h 2252312"/>
                    <a:gd name="connsiteX2-45" fmla="*/ 5120640 w 7517330"/>
                    <a:gd name="connsiteY2-46" fmla="*/ 0 h 2252312"/>
                    <a:gd name="connsiteX3-47" fmla="*/ 7517330 w 7517330"/>
                    <a:gd name="connsiteY3-48" fmla="*/ 760396 h 2252312"/>
                    <a:gd name="connsiteX0-49" fmla="*/ 0 w 7449953"/>
                    <a:gd name="connsiteY0-50" fmla="*/ 2252312 h 2252312"/>
                    <a:gd name="connsiteX1-51" fmla="*/ 1443789 w 7449953"/>
                    <a:gd name="connsiteY1-52" fmla="*/ 1366787 h 2252312"/>
                    <a:gd name="connsiteX2-53" fmla="*/ 5053263 w 7449953"/>
                    <a:gd name="connsiteY2-54" fmla="*/ 0 h 2252312"/>
                    <a:gd name="connsiteX3-55" fmla="*/ 7449953 w 7449953"/>
                    <a:gd name="connsiteY3-56" fmla="*/ 760396 h 2252312"/>
                    <a:gd name="connsiteX0-57" fmla="*/ 0 w 7449953"/>
                    <a:gd name="connsiteY0-58" fmla="*/ 2286069 h 2286069"/>
                    <a:gd name="connsiteX1-59" fmla="*/ 1443789 w 7449953"/>
                    <a:gd name="connsiteY1-60" fmla="*/ 1400544 h 2286069"/>
                    <a:gd name="connsiteX2-61" fmla="*/ 5053263 w 7449953"/>
                    <a:gd name="connsiteY2-62" fmla="*/ 33757 h 2286069"/>
                    <a:gd name="connsiteX3-63" fmla="*/ 7449953 w 7449953"/>
                    <a:gd name="connsiteY3-64" fmla="*/ 794153 h 2286069"/>
                    <a:gd name="connsiteX0-65" fmla="*/ 0 w 7449953"/>
                    <a:gd name="connsiteY0-66" fmla="*/ 2276635 h 2276635"/>
                    <a:gd name="connsiteX1-67" fmla="*/ 1443789 w 7449953"/>
                    <a:gd name="connsiteY1-68" fmla="*/ 1391110 h 2276635"/>
                    <a:gd name="connsiteX2-69" fmla="*/ 5005137 w 7449953"/>
                    <a:gd name="connsiteY2-70" fmla="*/ 33948 h 2276635"/>
                    <a:gd name="connsiteX3-71" fmla="*/ 7449953 w 7449953"/>
                    <a:gd name="connsiteY3-72" fmla="*/ 784719 h 2276635"/>
                    <a:gd name="connsiteX0-73" fmla="*/ 0 w 6391174"/>
                    <a:gd name="connsiteY0-74" fmla="*/ 2242736 h 2242736"/>
                    <a:gd name="connsiteX1-75" fmla="*/ 1443789 w 6391174"/>
                    <a:gd name="connsiteY1-76" fmla="*/ 1357211 h 2242736"/>
                    <a:gd name="connsiteX2-77" fmla="*/ 5005137 w 6391174"/>
                    <a:gd name="connsiteY2-78" fmla="*/ 49 h 2242736"/>
                    <a:gd name="connsiteX3-79" fmla="*/ 6391174 w 6391174"/>
                    <a:gd name="connsiteY3-80" fmla="*/ 1405338 h 2242736"/>
                    <a:gd name="connsiteX0-81" fmla="*/ 0 w 6391174"/>
                    <a:gd name="connsiteY0-82" fmla="*/ 2242736 h 2242736"/>
                    <a:gd name="connsiteX1-83" fmla="*/ 1443789 w 6391174"/>
                    <a:gd name="connsiteY1-84" fmla="*/ 1357211 h 2242736"/>
                    <a:gd name="connsiteX2-85" fmla="*/ 5005137 w 6391174"/>
                    <a:gd name="connsiteY2-86" fmla="*/ 49 h 2242736"/>
                    <a:gd name="connsiteX3-87" fmla="*/ 6391174 w 6391174"/>
                    <a:gd name="connsiteY3-88" fmla="*/ 1405338 h 2242736"/>
                    <a:gd name="connsiteX0-89" fmla="*/ 0 w 6391174"/>
                    <a:gd name="connsiteY0-90" fmla="*/ 2243091 h 2243091"/>
                    <a:gd name="connsiteX1-91" fmla="*/ 2531444 w 6391174"/>
                    <a:gd name="connsiteY1-92" fmla="*/ 1270938 h 2243091"/>
                    <a:gd name="connsiteX2-93" fmla="*/ 5005137 w 6391174"/>
                    <a:gd name="connsiteY2-94" fmla="*/ 404 h 2243091"/>
                    <a:gd name="connsiteX3-95" fmla="*/ 6391174 w 6391174"/>
                    <a:gd name="connsiteY3-96" fmla="*/ 1405693 h 2243091"/>
                    <a:gd name="connsiteX0-97" fmla="*/ 0 w 6391174"/>
                    <a:gd name="connsiteY0-98" fmla="*/ 2243007 h 2243007"/>
                    <a:gd name="connsiteX1-99" fmla="*/ 2531444 w 6391174"/>
                    <a:gd name="connsiteY1-100" fmla="*/ 1270854 h 2243007"/>
                    <a:gd name="connsiteX2-101" fmla="*/ 5005137 w 6391174"/>
                    <a:gd name="connsiteY2-102" fmla="*/ 320 h 2243007"/>
                    <a:gd name="connsiteX3-103" fmla="*/ 6391174 w 6391174"/>
                    <a:gd name="connsiteY3-104" fmla="*/ 1405609 h 2243007"/>
                    <a:gd name="connsiteX0-105" fmla="*/ 0 w 6391174"/>
                    <a:gd name="connsiteY0-106" fmla="*/ 2281578 h 2281578"/>
                    <a:gd name="connsiteX1-107" fmla="*/ 2531444 w 6391174"/>
                    <a:gd name="connsiteY1-108" fmla="*/ 1309425 h 2281578"/>
                    <a:gd name="connsiteX2-109" fmla="*/ 4754880 w 6391174"/>
                    <a:gd name="connsiteY2-110" fmla="*/ 390 h 2281578"/>
                    <a:gd name="connsiteX3-111" fmla="*/ 6391174 w 6391174"/>
                    <a:gd name="connsiteY3-112" fmla="*/ 1444180 h 2281578"/>
                    <a:gd name="connsiteX0-113" fmla="*/ 17 w 6391191"/>
                    <a:gd name="connsiteY0-114" fmla="*/ 2281578 h 2281578"/>
                    <a:gd name="connsiteX1-115" fmla="*/ 2531461 w 6391191"/>
                    <a:gd name="connsiteY1-116" fmla="*/ 1309425 h 2281578"/>
                    <a:gd name="connsiteX2-117" fmla="*/ 4754897 w 6391191"/>
                    <a:gd name="connsiteY2-118" fmla="*/ 390 h 2281578"/>
                    <a:gd name="connsiteX3-119" fmla="*/ 6391191 w 6391191"/>
                    <a:gd name="connsiteY3-120" fmla="*/ 1444180 h 2281578"/>
                    <a:gd name="connsiteX0-121" fmla="*/ 19 w 6285315"/>
                    <a:gd name="connsiteY0-122" fmla="*/ 2271953 h 2271953"/>
                    <a:gd name="connsiteX1-123" fmla="*/ 2425585 w 6285315"/>
                    <a:gd name="connsiteY1-124" fmla="*/ 1309425 h 2271953"/>
                    <a:gd name="connsiteX2-125" fmla="*/ 4649021 w 6285315"/>
                    <a:gd name="connsiteY2-126" fmla="*/ 390 h 2271953"/>
                    <a:gd name="connsiteX3-127" fmla="*/ 6285315 w 6285315"/>
                    <a:gd name="connsiteY3-128" fmla="*/ 1444180 h 2271953"/>
                    <a:gd name="connsiteX0-129" fmla="*/ 19 w 6285315"/>
                    <a:gd name="connsiteY0-130" fmla="*/ 2271953 h 2271953"/>
                    <a:gd name="connsiteX1-131" fmla="*/ 2425585 w 6285315"/>
                    <a:gd name="connsiteY1-132" fmla="*/ 1309425 h 2271953"/>
                    <a:gd name="connsiteX2-133" fmla="*/ 4649021 w 6285315"/>
                    <a:gd name="connsiteY2-134" fmla="*/ 390 h 2271953"/>
                    <a:gd name="connsiteX3-135" fmla="*/ 6285315 w 6285315"/>
                    <a:gd name="connsiteY3-136" fmla="*/ 1444180 h 2271953"/>
                    <a:gd name="connsiteX0-137" fmla="*/ 19 w 6285315"/>
                    <a:gd name="connsiteY0-138" fmla="*/ 2282053 h 2282053"/>
                    <a:gd name="connsiteX1-139" fmla="*/ 2425585 w 6285315"/>
                    <a:gd name="connsiteY1-140" fmla="*/ 1319525 h 2282053"/>
                    <a:gd name="connsiteX2-141" fmla="*/ 4649021 w 6285315"/>
                    <a:gd name="connsiteY2-142" fmla="*/ 10490 h 2282053"/>
                    <a:gd name="connsiteX3-143" fmla="*/ 6285315 w 6285315"/>
                    <a:gd name="connsiteY3-144" fmla="*/ 1454280 h 2282053"/>
                    <a:gd name="connsiteX0-145" fmla="*/ 19 w 5753482"/>
                    <a:gd name="connsiteY0-146" fmla="*/ 2319564 h 2319564"/>
                    <a:gd name="connsiteX1-147" fmla="*/ 2425585 w 5753482"/>
                    <a:gd name="connsiteY1-148" fmla="*/ 1357036 h 2319564"/>
                    <a:gd name="connsiteX2-149" fmla="*/ 4649021 w 5753482"/>
                    <a:gd name="connsiteY2-150" fmla="*/ 48001 h 2319564"/>
                    <a:gd name="connsiteX3-151" fmla="*/ 5753482 w 5753482"/>
                    <a:gd name="connsiteY3-152" fmla="*/ 1010528 h 2319564"/>
                    <a:gd name="connsiteX0-153" fmla="*/ 19 w 5753482"/>
                    <a:gd name="connsiteY0-154" fmla="*/ 2277873 h 2277873"/>
                    <a:gd name="connsiteX1-155" fmla="*/ 2425585 w 5753482"/>
                    <a:gd name="connsiteY1-156" fmla="*/ 1315345 h 2277873"/>
                    <a:gd name="connsiteX2-157" fmla="*/ 4649021 w 5753482"/>
                    <a:gd name="connsiteY2-158" fmla="*/ 6310 h 2277873"/>
                    <a:gd name="connsiteX3-159" fmla="*/ 5753482 w 5753482"/>
                    <a:gd name="connsiteY3-160" fmla="*/ 968837 h 2277873"/>
                  </a:gdLst>
                  <a:ahLst/>
                  <a:cxnLst>
                    <a:cxn ang="0">
                      <a:pos x="connsiteX0-1" y="connsiteY0-2"/>
                    </a:cxn>
                    <a:cxn ang="0">
                      <a:pos x="connsiteX1-3" y="connsiteY1-4"/>
                    </a:cxn>
                    <a:cxn ang="0">
                      <a:pos x="connsiteX2-5" y="connsiteY2-6"/>
                    </a:cxn>
                    <a:cxn ang="0">
                      <a:pos x="connsiteX3-7" y="connsiteY3-8"/>
                    </a:cxn>
                  </a:cxnLst>
                  <a:rect l="l" t="t" r="r" b="b"/>
                  <a:pathLst>
                    <a:path w="5753482" h="2277873">
                      <a:moveTo>
                        <a:pt x="19" y="2277873"/>
                      </a:moveTo>
                      <a:cubicBezTo>
                        <a:pt x="-6399" y="1113216"/>
                        <a:pt x="1650751" y="1693939"/>
                        <a:pt x="2425585" y="1315345"/>
                      </a:cubicBezTo>
                      <a:cubicBezTo>
                        <a:pt x="3200419" y="936751"/>
                        <a:pt x="4094372" y="64061"/>
                        <a:pt x="4649021" y="6310"/>
                      </a:cubicBezTo>
                      <a:cubicBezTo>
                        <a:pt x="5203670" y="-51441"/>
                        <a:pt x="5560400" y="288652"/>
                        <a:pt x="5753482" y="968837"/>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Google Shape;3475;p71"/>
                <p:cNvPicPr preferRelativeResize="0"/>
                <p:nvPr/>
              </p:nvPicPr>
              <p:blipFill>
                <a:blip r:embed="rId6"/>
                <a:stretch>
                  <a:fillRect/>
                </a:stretch>
              </p:blipFill>
              <p:spPr>
                <a:xfrm>
                  <a:off x="608" y="654"/>
                  <a:ext cx="2648" cy="10146"/>
                </a:xfrm>
                <a:prstGeom prst="rect">
                  <a:avLst/>
                </a:prstGeom>
                <a:noFill/>
                <a:ln>
                  <a:noFill/>
                </a:ln>
              </p:spPr>
            </p:pic>
          </p:grpSp>
        </p:grpSp>
        <p:grpSp>
          <p:nvGrpSpPr>
            <p:cNvPr id="66" name="组合 65"/>
            <p:cNvGrpSpPr/>
            <p:nvPr/>
          </p:nvGrpSpPr>
          <p:grpSpPr>
            <a:xfrm>
              <a:off x="14064" y="-3249"/>
              <a:ext cx="11813" cy="8212"/>
              <a:chOff x="14064" y="-3249"/>
              <a:chExt cx="11813" cy="8212"/>
            </a:xfrm>
          </p:grpSpPr>
          <p:grpSp>
            <p:nvGrpSpPr>
              <p:cNvPr id="67" name="组合 66"/>
              <p:cNvGrpSpPr/>
              <p:nvPr/>
            </p:nvGrpSpPr>
            <p:grpSpPr>
              <a:xfrm flipH="1">
                <a:off x="14064" y="-3249"/>
                <a:ext cx="11813" cy="8212"/>
                <a:chOff x="-5790" y="-2921"/>
                <a:chExt cx="11813" cy="8212"/>
              </a:xfrm>
            </p:grpSpPr>
            <p:pic>
              <p:nvPicPr>
                <p:cNvPr id="68" name="Google Shape;3480;p71"/>
                <p:cNvPicPr preferRelativeResize="0"/>
                <p:nvPr/>
              </p:nvPicPr>
              <p:blipFill>
                <a:blip r:embed="rId7"/>
                <a:stretch>
                  <a:fillRect/>
                </a:stretch>
              </p:blipFill>
              <p:spPr>
                <a:xfrm rot="20443258" flipH="1">
                  <a:off x="-5790" y="-2921"/>
                  <a:ext cx="11813" cy="8212"/>
                </a:xfrm>
                <a:prstGeom prst="rect">
                  <a:avLst/>
                </a:prstGeom>
                <a:noFill/>
                <a:ln>
                  <a:noFill/>
                </a:ln>
              </p:spPr>
            </p:pic>
            <p:sp>
              <p:nvSpPr>
                <p:cNvPr id="69" name="任意多边形 68"/>
                <p:cNvSpPr/>
                <p:nvPr/>
              </p:nvSpPr>
              <p:spPr>
                <a:xfrm rot="11076794" flipH="1">
                  <a:off x="-1465" y="44"/>
                  <a:ext cx="6362" cy="3744"/>
                </a:xfrm>
                <a:custGeom>
                  <a:avLst/>
                  <a:gdLst>
                    <a:gd name="connsiteX0" fmla="*/ 914344 w 3556001"/>
                    <a:gd name="connsiteY0" fmla="*/ 1091 h 2346051"/>
                    <a:gd name="connsiteX1" fmla="*/ 2430863 w 3556001"/>
                    <a:gd name="connsiteY1" fmla="*/ 596106 h 2346051"/>
                    <a:gd name="connsiteX2" fmla="*/ 3438830 w 3556001"/>
                    <a:gd name="connsiteY2" fmla="*/ 2307077 h 2346051"/>
                    <a:gd name="connsiteX3" fmla="*/ 3401736 w 3556001"/>
                    <a:gd name="connsiteY3" fmla="*/ 2346051 h 2346051"/>
                    <a:gd name="connsiteX4" fmla="*/ 0 w 3556001"/>
                    <a:gd name="connsiteY4" fmla="*/ 2346051 h 2346051"/>
                    <a:gd name="connsiteX5" fmla="*/ 0 w 3556001"/>
                    <a:gd name="connsiteY5" fmla="*/ 199042 h 2346051"/>
                    <a:gd name="connsiteX6" fmla="*/ 98382 w 3556001"/>
                    <a:gd name="connsiteY6" fmla="*/ 151316 h 2346051"/>
                    <a:gd name="connsiteX7" fmla="*/ 914344 w 3556001"/>
                    <a:gd name="connsiteY7" fmla="*/ 1091 h 2346051"/>
                    <a:gd name="connsiteX0-1" fmla="*/ 914344 w 3560405"/>
                    <a:gd name="connsiteY0-2" fmla="*/ 1091 h 2346051"/>
                    <a:gd name="connsiteX1-3" fmla="*/ 2469465 w 3560405"/>
                    <a:gd name="connsiteY1-4" fmla="*/ 728614 h 2346051"/>
                    <a:gd name="connsiteX2-5" fmla="*/ 3438830 w 3560405"/>
                    <a:gd name="connsiteY2-6" fmla="*/ 2307077 h 2346051"/>
                    <a:gd name="connsiteX3-7" fmla="*/ 3401736 w 3560405"/>
                    <a:gd name="connsiteY3-8" fmla="*/ 2346051 h 2346051"/>
                    <a:gd name="connsiteX4-9" fmla="*/ 0 w 3560405"/>
                    <a:gd name="connsiteY4-10" fmla="*/ 2346051 h 2346051"/>
                    <a:gd name="connsiteX5-11" fmla="*/ 0 w 3560405"/>
                    <a:gd name="connsiteY5-12" fmla="*/ 199042 h 2346051"/>
                    <a:gd name="connsiteX6-13" fmla="*/ 98382 w 3560405"/>
                    <a:gd name="connsiteY6-14" fmla="*/ 151316 h 2346051"/>
                    <a:gd name="connsiteX7-15" fmla="*/ 914344 w 3560405"/>
                    <a:gd name="connsiteY7-16" fmla="*/ 1091 h 2346051"/>
                    <a:gd name="connsiteX0-17" fmla="*/ 914344 w 3401736"/>
                    <a:gd name="connsiteY0-18" fmla="*/ 1091 h 2346051"/>
                    <a:gd name="connsiteX1-19" fmla="*/ 2469465 w 3401736"/>
                    <a:gd name="connsiteY1-20" fmla="*/ 728614 h 2346051"/>
                    <a:gd name="connsiteX2-21" fmla="*/ 3013784 w 3401736"/>
                    <a:gd name="connsiteY2-22" fmla="*/ 1847630 h 2346051"/>
                    <a:gd name="connsiteX3-23" fmla="*/ 3401736 w 3401736"/>
                    <a:gd name="connsiteY3-24" fmla="*/ 2346051 h 2346051"/>
                    <a:gd name="connsiteX4-25" fmla="*/ 0 w 3401736"/>
                    <a:gd name="connsiteY4-26" fmla="*/ 2346051 h 2346051"/>
                    <a:gd name="connsiteX5-27" fmla="*/ 0 w 3401736"/>
                    <a:gd name="connsiteY5-28" fmla="*/ 199042 h 2346051"/>
                    <a:gd name="connsiteX6-29" fmla="*/ 98382 w 3401736"/>
                    <a:gd name="connsiteY6-30" fmla="*/ 151316 h 2346051"/>
                    <a:gd name="connsiteX7-31" fmla="*/ 914344 w 3401736"/>
                    <a:gd name="connsiteY7-32" fmla="*/ 1091 h 2346051"/>
                    <a:gd name="connsiteX0-33" fmla="*/ 914344 w 3143791"/>
                    <a:gd name="connsiteY0-34" fmla="*/ 1091 h 2346051"/>
                    <a:gd name="connsiteX1-35" fmla="*/ 2469465 w 3143791"/>
                    <a:gd name="connsiteY1-36" fmla="*/ 728614 h 2346051"/>
                    <a:gd name="connsiteX2-37" fmla="*/ 3013784 w 3143791"/>
                    <a:gd name="connsiteY2-38" fmla="*/ 1847630 h 2346051"/>
                    <a:gd name="connsiteX3-39" fmla="*/ 0 w 3143791"/>
                    <a:gd name="connsiteY3-40" fmla="*/ 2346051 h 2346051"/>
                    <a:gd name="connsiteX4-41" fmla="*/ 0 w 3143791"/>
                    <a:gd name="connsiteY4-42" fmla="*/ 199042 h 2346051"/>
                    <a:gd name="connsiteX5-43" fmla="*/ 98382 w 3143791"/>
                    <a:gd name="connsiteY5-44" fmla="*/ 151316 h 2346051"/>
                    <a:gd name="connsiteX6-45" fmla="*/ 914344 w 3143791"/>
                    <a:gd name="connsiteY6-46" fmla="*/ 1091 h 2346051"/>
                    <a:gd name="connsiteX0-47" fmla="*/ 0 w 3143791"/>
                    <a:gd name="connsiteY0-48" fmla="*/ 2346051 h 2405814"/>
                    <a:gd name="connsiteX1-49" fmla="*/ 0 w 3143791"/>
                    <a:gd name="connsiteY1-50" fmla="*/ 199042 h 2405814"/>
                    <a:gd name="connsiteX2-51" fmla="*/ 98382 w 3143791"/>
                    <a:gd name="connsiteY2-52" fmla="*/ 151316 h 2405814"/>
                    <a:gd name="connsiteX3-53" fmla="*/ 914344 w 3143791"/>
                    <a:gd name="connsiteY3-54" fmla="*/ 1091 h 2405814"/>
                    <a:gd name="connsiteX4-55" fmla="*/ 2469465 w 3143791"/>
                    <a:gd name="connsiteY4-56" fmla="*/ 728614 h 2405814"/>
                    <a:gd name="connsiteX5-57" fmla="*/ 3013784 w 3143791"/>
                    <a:gd name="connsiteY5-58" fmla="*/ 1847630 h 2405814"/>
                    <a:gd name="connsiteX6-59" fmla="*/ 57948 w 3143791"/>
                    <a:gd name="connsiteY6-60" fmla="*/ 2405814 h 2405814"/>
                    <a:gd name="connsiteX0-61" fmla="*/ 0 w 3143791"/>
                    <a:gd name="connsiteY0-62" fmla="*/ 2346051 h 2346051"/>
                    <a:gd name="connsiteX1-63" fmla="*/ 0 w 3143791"/>
                    <a:gd name="connsiteY1-64" fmla="*/ 199042 h 2346051"/>
                    <a:gd name="connsiteX2-65" fmla="*/ 98382 w 3143791"/>
                    <a:gd name="connsiteY2-66" fmla="*/ 151316 h 2346051"/>
                    <a:gd name="connsiteX3-67" fmla="*/ 914344 w 3143791"/>
                    <a:gd name="connsiteY3-68" fmla="*/ 1091 h 2346051"/>
                    <a:gd name="connsiteX4-69" fmla="*/ 2469465 w 3143791"/>
                    <a:gd name="connsiteY4-70" fmla="*/ 728614 h 2346051"/>
                    <a:gd name="connsiteX5-71" fmla="*/ 3013784 w 3143791"/>
                    <a:gd name="connsiteY5-72" fmla="*/ 1847630 h 2346051"/>
                    <a:gd name="connsiteX6-73" fmla="*/ 2212347 w 3143791"/>
                    <a:gd name="connsiteY6-74" fmla="*/ 2046590 h 2346051"/>
                    <a:gd name="connsiteX0-75" fmla="*/ 0 w 3180028"/>
                    <a:gd name="connsiteY0-76" fmla="*/ 538753 h 2046590"/>
                    <a:gd name="connsiteX1-77" fmla="*/ 36237 w 3180028"/>
                    <a:gd name="connsiteY1-78" fmla="*/ 199042 h 2046590"/>
                    <a:gd name="connsiteX2-79" fmla="*/ 134619 w 3180028"/>
                    <a:gd name="connsiteY2-80" fmla="*/ 151316 h 2046590"/>
                    <a:gd name="connsiteX3-81" fmla="*/ 950581 w 3180028"/>
                    <a:gd name="connsiteY3-82" fmla="*/ 1091 h 2046590"/>
                    <a:gd name="connsiteX4-83" fmla="*/ 2505702 w 3180028"/>
                    <a:gd name="connsiteY4-84" fmla="*/ 728614 h 2046590"/>
                    <a:gd name="connsiteX5-85" fmla="*/ 3050021 w 3180028"/>
                    <a:gd name="connsiteY5-86" fmla="*/ 1847630 h 2046590"/>
                    <a:gd name="connsiteX6-87" fmla="*/ 2248584 w 3180028"/>
                    <a:gd name="connsiteY6-88" fmla="*/ 2046590 h 2046590"/>
                    <a:gd name="connsiteX0-89" fmla="*/ 0 w 3180028"/>
                    <a:gd name="connsiteY0-90" fmla="*/ 538753 h 2046590"/>
                    <a:gd name="connsiteX1-91" fmla="*/ 134619 w 3180028"/>
                    <a:gd name="connsiteY1-92" fmla="*/ 151316 h 2046590"/>
                    <a:gd name="connsiteX2-93" fmla="*/ 950581 w 3180028"/>
                    <a:gd name="connsiteY2-94" fmla="*/ 1091 h 2046590"/>
                    <a:gd name="connsiteX3-95" fmla="*/ 2505702 w 3180028"/>
                    <a:gd name="connsiteY3-96" fmla="*/ 728614 h 2046590"/>
                    <a:gd name="connsiteX4-97" fmla="*/ 3050021 w 3180028"/>
                    <a:gd name="connsiteY4-98" fmla="*/ 1847630 h 2046590"/>
                    <a:gd name="connsiteX5-99" fmla="*/ 2248584 w 3180028"/>
                    <a:gd name="connsiteY5-100" fmla="*/ 2046590 h 2046590"/>
                    <a:gd name="connsiteX0-101" fmla="*/ 0 w 3045409"/>
                    <a:gd name="connsiteY0-102" fmla="*/ 151316 h 2046590"/>
                    <a:gd name="connsiteX1-103" fmla="*/ 815962 w 3045409"/>
                    <a:gd name="connsiteY1-104" fmla="*/ 1091 h 2046590"/>
                    <a:gd name="connsiteX2-105" fmla="*/ 2371083 w 3045409"/>
                    <a:gd name="connsiteY2-106" fmla="*/ 728614 h 2046590"/>
                    <a:gd name="connsiteX3-107" fmla="*/ 2915402 w 3045409"/>
                    <a:gd name="connsiteY3-108" fmla="*/ 1847630 h 2046590"/>
                    <a:gd name="connsiteX4-109" fmla="*/ 2113965 w 3045409"/>
                    <a:gd name="connsiteY4-110" fmla="*/ 2046590 h 2046590"/>
                    <a:gd name="connsiteX0-111" fmla="*/ 0 w 3045409"/>
                    <a:gd name="connsiteY0-112" fmla="*/ 151316 h 1847630"/>
                    <a:gd name="connsiteX1-113" fmla="*/ 815962 w 3045409"/>
                    <a:gd name="connsiteY1-114" fmla="*/ 1091 h 1847630"/>
                    <a:gd name="connsiteX2-115" fmla="*/ 2371083 w 3045409"/>
                    <a:gd name="connsiteY2-116" fmla="*/ 728614 h 1847630"/>
                    <a:gd name="connsiteX3-117" fmla="*/ 2915402 w 3045409"/>
                    <a:gd name="connsiteY3-118" fmla="*/ 1847630 h 1847630"/>
                  </a:gdLst>
                  <a:ahLst/>
                  <a:cxnLst>
                    <a:cxn ang="0">
                      <a:pos x="connsiteX0-1" y="connsiteY0-2"/>
                    </a:cxn>
                    <a:cxn ang="0">
                      <a:pos x="connsiteX1-3" y="connsiteY1-4"/>
                    </a:cxn>
                    <a:cxn ang="0">
                      <a:pos x="connsiteX2-5" y="connsiteY2-6"/>
                    </a:cxn>
                    <a:cxn ang="0">
                      <a:pos x="connsiteX3-7" y="connsiteY3-8"/>
                    </a:cxn>
                  </a:cxnLst>
                  <a:rect l="l" t="t" r="r" b="b"/>
                  <a:pathLst>
                    <a:path w="3045409" h="1847630">
                      <a:moveTo>
                        <a:pt x="0" y="151316"/>
                      </a:moveTo>
                      <a:cubicBezTo>
                        <a:pt x="257183" y="40829"/>
                        <a:pt x="533329" y="-8113"/>
                        <a:pt x="815962" y="1091"/>
                      </a:cubicBezTo>
                      <a:cubicBezTo>
                        <a:pt x="1324702" y="17657"/>
                        <a:pt x="2021176" y="420858"/>
                        <a:pt x="2371083" y="728614"/>
                      </a:cubicBezTo>
                      <a:cubicBezTo>
                        <a:pt x="2720990" y="1036370"/>
                        <a:pt x="3307350" y="1346069"/>
                        <a:pt x="2915402" y="184763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70" name="Google Shape;3482;p71"/>
              <p:cNvPicPr preferRelativeResize="0"/>
              <p:nvPr/>
            </p:nvPicPr>
            <p:blipFill>
              <a:blip r:embed="rId6"/>
              <a:stretch>
                <a:fillRect/>
              </a:stretch>
            </p:blipFill>
            <p:spPr>
              <a:xfrm rot="5400000">
                <a:off x="18158" y="-2885"/>
                <a:ext cx="2084" cy="7995"/>
              </a:xfrm>
              <a:prstGeom prst="rect">
                <a:avLst/>
              </a:prstGeom>
              <a:noFill/>
              <a:ln>
                <a:noFill/>
              </a:ln>
            </p:spPr>
          </p:pic>
        </p:grpSp>
      </p:grpSp>
      <p:sp>
        <p:nvSpPr>
          <p:cNvPr id="62" name="TextBox 11">
            <a:extLst>
              <a:ext uri="{FF2B5EF4-FFF2-40B4-BE49-F238E27FC236}">
                <a16:creationId xmlns:a16="http://schemas.microsoft.com/office/drawing/2014/main" id="{9DCCC7D9-3B6D-4C9A-B770-92FDD7CE0AF2}"/>
              </a:ext>
            </a:extLst>
          </p:cNvPr>
          <p:cNvSpPr txBox="1"/>
          <p:nvPr/>
        </p:nvSpPr>
        <p:spPr>
          <a:xfrm>
            <a:off x="-787105" y="208240"/>
            <a:ext cx="9994765" cy="1107996"/>
          </a:xfrm>
          <a:prstGeom prst="rect">
            <a:avLst/>
          </a:prstGeom>
          <a:noFill/>
        </p:spPr>
        <p:txBody>
          <a:bodyPr wrap="square" rtlCol="0">
            <a:spAutoFit/>
          </a:bodyPr>
          <a:lstStyle/>
          <a:p>
            <a:pPr algn="r" rtl="1"/>
            <a:r>
              <a:rPr lang="ar-SA" sz="6600" b="1" dirty="0" smtClean="0">
                <a:solidFill>
                  <a:srgbClr val="C00000"/>
                </a:solidFill>
                <a:latin typeface="Times New Roman" panose="02020603050405020304" pitchFamily="18" charset="0"/>
                <a:ea typeface="Schoolbell" panose="02000000000000000000" pitchFamily="2" charset="0"/>
                <a:cs typeface="Times New Roman" panose="02020603050405020304" pitchFamily="18" charset="0"/>
              </a:rPr>
              <a:t>أهداف الدرس :</a:t>
            </a:r>
            <a:endParaRPr lang="ar-SA" sz="6600" b="1" dirty="0">
              <a:solidFill>
                <a:srgbClr val="C00000"/>
              </a:solidFill>
              <a:latin typeface="Times New Roman" panose="02020603050405020304" pitchFamily="18" charset="0"/>
              <a:ea typeface="Schoolbell" panose="02000000000000000000" pitchFamily="2" charset="0"/>
              <a:cs typeface="Times New Roman" panose="02020603050405020304" pitchFamily="18" charset="0"/>
            </a:endParaRPr>
          </a:p>
        </p:txBody>
      </p:sp>
      <p:sp>
        <p:nvSpPr>
          <p:cNvPr id="78" name="Google Shape;311;p25"/>
          <p:cNvSpPr txBox="1">
            <a:spLocks/>
          </p:cNvSpPr>
          <p:nvPr/>
        </p:nvSpPr>
        <p:spPr>
          <a:xfrm>
            <a:off x="6158958" y="1832210"/>
            <a:ext cx="2006162" cy="1180907"/>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1"/>
              </a:buClr>
              <a:buSzPts val="2600"/>
              <a:buFont typeface="Aldrich"/>
              <a:buNone/>
              <a:defRPr sz="2600" b="1" i="1" u="none" strike="noStrike" cap="none">
                <a:solidFill>
                  <a:schemeClr val="dk1"/>
                </a:solidFill>
                <a:latin typeface="Playfair Display"/>
                <a:ea typeface="Playfair Display"/>
                <a:cs typeface="Playfair Display"/>
                <a:sym typeface="Playfair Display"/>
              </a:defRPr>
            </a:lvl1pPr>
            <a:lvl2pPr marR="0" lvl="1"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2pPr>
            <a:lvl3pPr marR="0" lvl="2"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3pPr>
            <a:lvl4pPr marR="0" lvl="3"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4pPr>
            <a:lvl5pPr marR="0" lvl="4"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5pPr>
            <a:lvl6pPr marR="0" lvl="5"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6pPr>
            <a:lvl7pPr marR="0" lvl="6"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7pPr>
            <a:lvl8pPr marR="0" lvl="7"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8pPr>
            <a:lvl9pPr marR="0" lvl="8"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9pPr>
          </a:lstStyle>
          <a:p>
            <a:pPr marL="0" marR="0" lvl="0" indent="0" algn="ctr" defTabSz="914400" rtl="0" eaLnBrk="1" fontAlgn="auto" latinLnBrk="0" hangingPunct="1">
              <a:lnSpc>
                <a:spcPct val="100000"/>
              </a:lnSpc>
              <a:spcBef>
                <a:spcPts val="0"/>
              </a:spcBef>
              <a:spcAft>
                <a:spcPts val="0"/>
              </a:spcAft>
              <a:buClr>
                <a:srgbClr val="000000"/>
              </a:buClr>
              <a:buSzPts val="2600"/>
              <a:buFont typeface="Aldrich"/>
              <a:buNone/>
              <a:tabLst/>
              <a:defRPr/>
            </a:pPr>
            <a:r>
              <a:rPr kumimoji="0" lang="ar-SA" sz="2600" b="1" i="1" u="none" strike="noStrike" kern="0" cap="none" spc="0" normalizeH="0" baseline="0" noProof="0" dirty="0" smtClean="0">
                <a:ln>
                  <a:noFill/>
                </a:ln>
                <a:solidFill>
                  <a:srgbClr val="C00000"/>
                </a:solidFill>
                <a:effectLst/>
                <a:uLnTx/>
                <a:uFillTx/>
                <a:latin typeface="Playfair Display"/>
                <a:cs typeface="Times New Roman" panose="02020603050405020304" pitchFamily="18" charset="0"/>
                <a:sym typeface="Playfair Display"/>
              </a:rPr>
              <a:t>أنواع الجمل الشرطية</a:t>
            </a:r>
            <a:endParaRPr kumimoji="0" lang="ar-SA" sz="2600" b="1" i="1" u="none" strike="noStrike" kern="0" cap="none" spc="0" normalizeH="0" baseline="0" noProof="0" dirty="0">
              <a:ln>
                <a:noFill/>
              </a:ln>
              <a:solidFill>
                <a:srgbClr val="C00000"/>
              </a:solidFill>
              <a:effectLst/>
              <a:uLnTx/>
              <a:uFillTx/>
              <a:latin typeface="Playfair Display"/>
              <a:cs typeface="Times New Roman" panose="02020603050405020304" pitchFamily="18" charset="0"/>
              <a:sym typeface="Playfair Display"/>
            </a:endParaRPr>
          </a:p>
        </p:txBody>
      </p:sp>
      <p:sp>
        <p:nvSpPr>
          <p:cNvPr id="79" name="Google Shape;311;p25"/>
          <p:cNvSpPr txBox="1">
            <a:spLocks/>
          </p:cNvSpPr>
          <p:nvPr/>
        </p:nvSpPr>
        <p:spPr>
          <a:xfrm>
            <a:off x="2949242" y="1849610"/>
            <a:ext cx="2376800" cy="92292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1"/>
              </a:buClr>
              <a:buSzPts val="2600"/>
              <a:buFont typeface="Aldrich"/>
              <a:buNone/>
              <a:defRPr sz="2600" b="1" i="1" u="none" strike="noStrike" cap="none">
                <a:solidFill>
                  <a:schemeClr val="dk1"/>
                </a:solidFill>
                <a:latin typeface="Playfair Display"/>
                <a:ea typeface="Playfair Display"/>
                <a:cs typeface="Playfair Display"/>
                <a:sym typeface="Playfair Display"/>
              </a:defRPr>
            </a:lvl1pPr>
            <a:lvl2pPr marR="0" lvl="1"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2pPr>
            <a:lvl3pPr marR="0" lvl="2"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3pPr>
            <a:lvl4pPr marR="0" lvl="3"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4pPr>
            <a:lvl5pPr marR="0" lvl="4"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5pPr>
            <a:lvl6pPr marR="0" lvl="5"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6pPr>
            <a:lvl7pPr marR="0" lvl="6"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7pPr>
            <a:lvl8pPr marR="0" lvl="7"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8pPr>
            <a:lvl9pPr marR="0" lvl="8"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9pPr>
          </a:lstStyle>
          <a:p>
            <a:pPr marL="0" marR="0" lvl="0" indent="0" algn="ctr" defTabSz="914400" rtl="1" eaLnBrk="1" fontAlgn="auto" latinLnBrk="0" hangingPunct="1">
              <a:lnSpc>
                <a:spcPct val="100000"/>
              </a:lnSpc>
              <a:spcBef>
                <a:spcPts val="0"/>
              </a:spcBef>
              <a:spcAft>
                <a:spcPts val="0"/>
              </a:spcAft>
              <a:buClr>
                <a:srgbClr val="000000"/>
              </a:buClr>
              <a:buSzPts val="2600"/>
              <a:buFont typeface="Aldrich"/>
              <a:buNone/>
              <a:tabLst/>
              <a:defRPr/>
            </a:pPr>
            <a:r>
              <a:rPr kumimoji="0" lang="ar-SA" sz="2600" b="1" i="1" u="none" strike="noStrike" kern="0" cap="none" spc="0" normalizeH="0" baseline="0" noProof="0" dirty="0" smtClean="0">
                <a:ln>
                  <a:noFill/>
                </a:ln>
                <a:solidFill>
                  <a:srgbClr val="C00000"/>
                </a:solidFill>
                <a:effectLst/>
                <a:uLnTx/>
                <a:uFillTx/>
                <a:latin typeface="Playfair Display"/>
                <a:cs typeface="Times New Roman" panose="02020603050405020304" pitchFamily="18" charset="0"/>
                <a:sym typeface="Playfair Display"/>
              </a:rPr>
              <a:t>المعاملات الشرطية في بايثون</a:t>
            </a:r>
            <a:endParaRPr kumimoji="0" lang="ar-SA" sz="2600" b="1" i="1" u="none" strike="noStrike" kern="0" cap="none" spc="0" normalizeH="0" baseline="0" noProof="0" dirty="0">
              <a:ln>
                <a:noFill/>
              </a:ln>
              <a:solidFill>
                <a:srgbClr val="C00000"/>
              </a:solidFill>
              <a:effectLst/>
              <a:uLnTx/>
              <a:uFillTx/>
              <a:latin typeface="Playfair Display"/>
              <a:cs typeface="Times New Roman" panose="02020603050405020304" pitchFamily="18" charset="0"/>
              <a:sym typeface="Playfair Display"/>
            </a:endParaRPr>
          </a:p>
        </p:txBody>
      </p:sp>
      <p:sp>
        <p:nvSpPr>
          <p:cNvPr id="81" name="Google Shape;311;p25"/>
          <p:cNvSpPr txBox="1">
            <a:spLocks/>
          </p:cNvSpPr>
          <p:nvPr/>
        </p:nvSpPr>
        <p:spPr>
          <a:xfrm>
            <a:off x="9552080" y="1916594"/>
            <a:ext cx="2216296" cy="1129812"/>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1"/>
              </a:buClr>
              <a:buSzPts val="2600"/>
              <a:buFont typeface="Aldrich"/>
              <a:buNone/>
              <a:defRPr sz="2600" b="1" i="1" u="none" strike="noStrike" cap="none">
                <a:solidFill>
                  <a:schemeClr val="dk1"/>
                </a:solidFill>
                <a:latin typeface="Playfair Display"/>
                <a:ea typeface="Playfair Display"/>
                <a:cs typeface="Playfair Display"/>
                <a:sym typeface="Playfair Display"/>
              </a:defRPr>
            </a:lvl1pPr>
            <a:lvl2pPr marR="0" lvl="1"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2pPr>
            <a:lvl3pPr marR="0" lvl="2"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3pPr>
            <a:lvl4pPr marR="0" lvl="3"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4pPr>
            <a:lvl5pPr marR="0" lvl="4"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5pPr>
            <a:lvl6pPr marR="0" lvl="5"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6pPr>
            <a:lvl7pPr marR="0" lvl="6"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7pPr>
            <a:lvl8pPr marR="0" lvl="7"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8pPr>
            <a:lvl9pPr marR="0" lvl="8"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9pPr>
          </a:lstStyle>
          <a:p>
            <a:pPr marL="0" marR="0" lvl="0" indent="0" algn="ctr" defTabSz="914400" rtl="1" eaLnBrk="1" fontAlgn="auto" latinLnBrk="0" hangingPunct="1">
              <a:lnSpc>
                <a:spcPct val="100000"/>
              </a:lnSpc>
              <a:spcBef>
                <a:spcPts val="0"/>
              </a:spcBef>
              <a:spcAft>
                <a:spcPts val="0"/>
              </a:spcAft>
              <a:buClr>
                <a:srgbClr val="000000"/>
              </a:buClr>
              <a:buSzPts val="2600"/>
              <a:buFont typeface="Aldrich"/>
              <a:buNone/>
              <a:tabLst/>
              <a:defRPr/>
            </a:pPr>
            <a:r>
              <a:rPr kumimoji="0" lang="ar-SA" sz="2600" b="1" i="1" u="none" strike="noStrike" kern="0" cap="none" spc="0" normalizeH="0" baseline="0" noProof="0" dirty="0" smtClean="0">
                <a:ln>
                  <a:noFill/>
                </a:ln>
                <a:solidFill>
                  <a:srgbClr val="C00000"/>
                </a:solidFill>
                <a:effectLst/>
                <a:uLnTx/>
                <a:uFillTx/>
                <a:latin typeface="Playfair Display"/>
                <a:cs typeface="Times New Roman" panose="02020603050405020304" pitchFamily="18" charset="0"/>
                <a:sym typeface="Playfair Display"/>
              </a:rPr>
              <a:t>الادخال</a:t>
            </a:r>
            <a:endParaRPr kumimoji="0" lang="ar-SA" sz="2600" b="1" i="1" u="none" strike="noStrike" kern="0" cap="none" spc="0" normalizeH="0" baseline="0" noProof="0" dirty="0">
              <a:ln>
                <a:noFill/>
              </a:ln>
              <a:solidFill>
                <a:srgbClr val="C00000"/>
              </a:solidFill>
              <a:effectLst/>
              <a:uLnTx/>
              <a:uFillTx/>
              <a:latin typeface="Playfair Display"/>
              <a:cs typeface="Times New Roman" panose="02020603050405020304" pitchFamily="18" charset="0"/>
              <a:sym typeface="Playfair Display"/>
            </a:endParaRPr>
          </a:p>
        </p:txBody>
      </p:sp>
      <p:sp>
        <p:nvSpPr>
          <p:cNvPr id="87" name="Google Shape;311;p25"/>
          <p:cNvSpPr txBox="1">
            <a:spLocks/>
          </p:cNvSpPr>
          <p:nvPr/>
        </p:nvSpPr>
        <p:spPr>
          <a:xfrm>
            <a:off x="8831405" y="2946619"/>
            <a:ext cx="3104700" cy="155296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1"/>
              </a:buClr>
              <a:buSzPts val="2600"/>
              <a:buFont typeface="Aldrich"/>
              <a:buNone/>
              <a:defRPr sz="2600" b="1" i="1" u="none" strike="noStrike" cap="none">
                <a:solidFill>
                  <a:schemeClr val="dk1"/>
                </a:solidFill>
                <a:latin typeface="Playfair Display"/>
                <a:ea typeface="Playfair Display"/>
                <a:cs typeface="Playfair Display"/>
                <a:sym typeface="Playfair Display"/>
              </a:defRPr>
            </a:lvl1pPr>
            <a:lvl2pPr marR="0" lvl="1"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2pPr>
            <a:lvl3pPr marR="0" lvl="2"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3pPr>
            <a:lvl4pPr marR="0" lvl="3"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4pPr>
            <a:lvl5pPr marR="0" lvl="4"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5pPr>
            <a:lvl6pPr marR="0" lvl="5"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6pPr>
            <a:lvl7pPr marR="0" lvl="6"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7pPr>
            <a:lvl8pPr marR="0" lvl="7"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8pPr>
            <a:lvl9pPr marR="0" lvl="8"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9pPr>
          </a:lstStyle>
          <a:p>
            <a:pPr marL="457200" marR="0" lvl="0" indent="-457200" algn="r" defTabSz="914400" rtl="1" eaLnBrk="1" fontAlgn="auto" latinLnBrk="0" hangingPunct="1">
              <a:lnSpc>
                <a:spcPct val="100000"/>
              </a:lnSpc>
              <a:spcBef>
                <a:spcPts val="0"/>
              </a:spcBef>
              <a:spcAft>
                <a:spcPts val="0"/>
              </a:spcAft>
              <a:buClr>
                <a:srgbClr val="000000"/>
              </a:buClr>
              <a:buSzPts val="2600"/>
              <a:buFont typeface="Aldrich"/>
              <a:buAutoNum type="arabicPeriod"/>
              <a:tabLst/>
              <a:defRPr/>
            </a:pPr>
            <a:r>
              <a:rPr kumimoji="0" lang="ar-SA" sz="2400" b="1" i="1" u="none" strike="noStrike" kern="0" cap="none" spc="0" normalizeH="0" baseline="0" noProof="0" dirty="0" smtClean="0">
                <a:ln>
                  <a:noFill/>
                </a:ln>
                <a:solidFill>
                  <a:srgbClr val="0070C0"/>
                </a:solidFill>
                <a:effectLst/>
                <a:uLnTx/>
                <a:uFillTx/>
                <a:latin typeface="Playfair Display"/>
                <a:cs typeface="Times New Roman" panose="02020603050405020304" pitchFamily="18" charset="0"/>
                <a:sym typeface="Playfair Display"/>
              </a:rPr>
              <a:t>تطبيقات المستشعرات </a:t>
            </a:r>
          </a:p>
          <a:p>
            <a:pPr marL="457200" marR="0" lvl="0" indent="-457200" algn="r" defTabSz="914400" rtl="1" eaLnBrk="1" fontAlgn="auto" latinLnBrk="0" hangingPunct="1">
              <a:lnSpc>
                <a:spcPct val="100000"/>
              </a:lnSpc>
              <a:spcBef>
                <a:spcPts val="0"/>
              </a:spcBef>
              <a:spcAft>
                <a:spcPts val="0"/>
              </a:spcAft>
              <a:buClr>
                <a:srgbClr val="000000"/>
              </a:buClr>
              <a:buSzPts val="2600"/>
              <a:buFont typeface="Aldrich"/>
              <a:buAutoNum type="arabicPeriod"/>
              <a:tabLst/>
              <a:defRPr/>
            </a:pPr>
            <a:r>
              <a:rPr lang="ar-SA" sz="2400" kern="0" dirty="0" smtClean="0">
                <a:solidFill>
                  <a:srgbClr val="0070C0"/>
                </a:solidFill>
                <a:cs typeface="Times New Roman" panose="02020603050405020304" pitchFamily="18" charset="0"/>
              </a:rPr>
              <a:t>برنامج الحرارة </a:t>
            </a:r>
            <a:endParaRPr kumimoji="0" lang="ar-SA" sz="2400" b="1" i="1" u="none" strike="noStrike" kern="0" cap="none" spc="0" normalizeH="0" baseline="0" noProof="0" dirty="0" smtClean="0">
              <a:ln>
                <a:noFill/>
              </a:ln>
              <a:solidFill>
                <a:srgbClr val="0070C0"/>
              </a:solidFill>
              <a:effectLst/>
              <a:uLnTx/>
              <a:uFillTx/>
              <a:latin typeface="Playfair Display"/>
              <a:cs typeface="Times New Roman" panose="02020603050405020304" pitchFamily="18" charset="0"/>
              <a:sym typeface="Playfair Display"/>
            </a:endParaRPr>
          </a:p>
        </p:txBody>
      </p:sp>
      <p:sp>
        <p:nvSpPr>
          <p:cNvPr id="28" name="Google Shape;311;p25"/>
          <p:cNvSpPr txBox="1">
            <a:spLocks/>
          </p:cNvSpPr>
          <p:nvPr/>
        </p:nvSpPr>
        <p:spPr>
          <a:xfrm>
            <a:off x="5487285" y="2822005"/>
            <a:ext cx="2767374" cy="171232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1"/>
              </a:buClr>
              <a:buSzPts val="2600"/>
              <a:buFont typeface="Aldrich"/>
              <a:buNone/>
              <a:defRPr sz="2600" b="1" i="1" u="none" strike="noStrike" cap="none">
                <a:solidFill>
                  <a:schemeClr val="dk1"/>
                </a:solidFill>
                <a:latin typeface="Playfair Display"/>
                <a:ea typeface="Playfair Display"/>
                <a:cs typeface="Playfair Display"/>
                <a:sym typeface="Playfair Display"/>
              </a:defRPr>
            </a:lvl1pPr>
            <a:lvl2pPr marR="0" lvl="1"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2pPr>
            <a:lvl3pPr marR="0" lvl="2"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3pPr>
            <a:lvl4pPr marR="0" lvl="3"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4pPr>
            <a:lvl5pPr marR="0" lvl="4"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5pPr>
            <a:lvl6pPr marR="0" lvl="5"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6pPr>
            <a:lvl7pPr marR="0" lvl="6"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7pPr>
            <a:lvl8pPr marR="0" lvl="7"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8pPr>
            <a:lvl9pPr marR="0" lvl="8"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9pPr>
          </a:lstStyle>
          <a:p>
            <a:pPr marR="0" lvl="0" algn="r" defTabSz="914400" rtl="1" eaLnBrk="1" fontAlgn="auto" latinLnBrk="0" hangingPunct="1">
              <a:lnSpc>
                <a:spcPct val="100000"/>
              </a:lnSpc>
              <a:spcBef>
                <a:spcPts val="0"/>
              </a:spcBef>
              <a:spcAft>
                <a:spcPts val="0"/>
              </a:spcAft>
              <a:buClr>
                <a:srgbClr val="000000"/>
              </a:buClr>
              <a:buSzPts val="2600"/>
              <a:tabLst/>
              <a:defRPr/>
            </a:pPr>
            <a:r>
              <a:rPr kumimoji="0" lang="ar-SA" sz="2400" b="1" i="1" u="none" strike="noStrike" kern="0" cap="none" spc="0" normalizeH="0" baseline="0" noProof="0" dirty="0" smtClean="0">
                <a:ln>
                  <a:noFill/>
                </a:ln>
                <a:solidFill>
                  <a:srgbClr val="0070C0"/>
                </a:solidFill>
                <a:effectLst/>
                <a:uLnTx/>
                <a:uFillTx/>
                <a:latin typeface="Playfair Display"/>
                <a:cs typeface="Times New Roman" panose="02020603050405020304" pitchFamily="18" charset="0"/>
                <a:sym typeface="Playfair Display"/>
              </a:rPr>
              <a:t>تطبيقات على</a:t>
            </a:r>
            <a:r>
              <a:rPr kumimoji="0" lang="ar-SA" sz="2400" b="1" i="1" u="none" strike="noStrike" kern="0" cap="none" spc="0" normalizeH="0" noProof="0" dirty="0" smtClean="0">
                <a:ln>
                  <a:noFill/>
                </a:ln>
                <a:solidFill>
                  <a:srgbClr val="0070C0"/>
                </a:solidFill>
                <a:effectLst/>
                <a:uLnTx/>
                <a:uFillTx/>
                <a:latin typeface="Playfair Display"/>
                <a:cs typeface="Times New Roman" panose="02020603050405020304" pitchFamily="18" charset="0"/>
                <a:sym typeface="Playfair Display"/>
              </a:rPr>
              <a:t> كل نوع</a:t>
            </a:r>
            <a:endParaRPr kumimoji="0" lang="ar-SA" sz="2400" b="1" i="1" u="none" strike="noStrike" kern="0" cap="none" spc="0" normalizeH="0" baseline="0" noProof="0" dirty="0" smtClean="0">
              <a:ln>
                <a:noFill/>
              </a:ln>
              <a:solidFill>
                <a:srgbClr val="0070C0"/>
              </a:solidFill>
              <a:effectLst/>
              <a:uLnTx/>
              <a:uFillTx/>
              <a:latin typeface="Playfair Display"/>
              <a:cs typeface="Times New Roman" panose="02020603050405020304" pitchFamily="18" charset="0"/>
              <a:sym typeface="Playfair Display"/>
            </a:endParaRPr>
          </a:p>
        </p:txBody>
      </p:sp>
    </p:spTree>
    <p:custDataLst>
      <p:tags r:id="rId1"/>
    </p:custDataLst>
    <p:extLst>
      <p:ext uri="{BB962C8B-B14F-4D97-AF65-F5344CB8AC3E}">
        <p14:creationId xmlns:p14="http://schemas.microsoft.com/office/powerpoint/2010/main" val="11387144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box(in)">
                                      <p:cBhvr>
                                        <p:cTn id="7" dur="2000"/>
                                        <p:tgtEl>
                                          <p:spTgt spid="7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9"/>
                                        </p:tgtEl>
                                        <p:attrNameLst>
                                          <p:attrName>style.visibility</p:attrName>
                                        </p:attrNameLst>
                                      </p:cBhvr>
                                      <p:to>
                                        <p:strVal val="visible"/>
                                      </p:to>
                                    </p:set>
                                    <p:animEffect transition="in" filter="barn(inVertical)">
                                      <p:cBhvr>
                                        <p:cTn id="12" dur="500"/>
                                        <p:tgtEl>
                                          <p:spTgt spid="7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8"/>
                                        </p:tgtEl>
                                        <p:attrNameLst>
                                          <p:attrName>style.visibility</p:attrName>
                                        </p:attrNameLst>
                                      </p:cBhvr>
                                      <p:to>
                                        <p:strVal val="visible"/>
                                      </p:to>
                                    </p:set>
                                    <p:animEffect transition="in" filter="barn(inVertical)">
                                      <p:cBhvr>
                                        <p:cTn id="17" dur="500"/>
                                        <p:tgtEl>
                                          <p:spTgt spid="7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barn(inVertical)">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1"/>
                                        </p:tgtEl>
                                        <p:attrNameLst>
                                          <p:attrName>style.visibility</p:attrName>
                                        </p:attrNameLst>
                                      </p:cBhvr>
                                      <p:to>
                                        <p:strVal val="visible"/>
                                      </p:to>
                                    </p:set>
                                    <p:animEffect transition="in" filter="barn(inVertical)">
                                      <p:cBhvr>
                                        <p:cTn id="27" dur="500"/>
                                        <p:tgtEl>
                                          <p:spTgt spid="8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7"/>
                                        </p:tgtEl>
                                        <p:attrNameLst>
                                          <p:attrName>style.visibility</p:attrName>
                                        </p:attrNameLst>
                                      </p:cBhvr>
                                      <p:to>
                                        <p:strVal val="visible"/>
                                      </p:to>
                                    </p:set>
                                    <p:animEffect transition="in" filter="barn(inVertical)">
                                      <p:cBhvr>
                                        <p:cTn id="32"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P spid="79" grpId="0"/>
      <p:bldP spid="81" grpId="0"/>
      <p:bldP spid="87" grpId="0"/>
      <p:bldP spid="2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1962150" y="-3427095"/>
            <a:ext cx="17069435" cy="12280265"/>
            <a:chOff x="-3090" y="-5397"/>
            <a:chExt cx="26881" cy="19339"/>
          </a:xfrm>
        </p:grpSpPr>
        <p:grpSp>
          <p:nvGrpSpPr>
            <p:cNvPr id="11" name="组合 10"/>
            <p:cNvGrpSpPr/>
            <p:nvPr/>
          </p:nvGrpSpPr>
          <p:grpSpPr>
            <a:xfrm>
              <a:off x="-2389" y="-5397"/>
              <a:ext cx="26180" cy="19339"/>
              <a:chOff x="-2389" y="-5397"/>
              <a:chExt cx="26180" cy="19339"/>
            </a:xfrm>
          </p:grpSpPr>
          <p:pic>
            <p:nvPicPr>
              <p:cNvPr id="61" name="Google Shape;3471;p71"/>
              <p:cNvPicPr preferRelativeResize="0"/>
              <p:nvPr/>
            </p:nvPicPr>
            <p:blipFill>
              <a:blip r:embed="rId6"/>
              <a:stretch>
                <a:fillRect/>
              </a:stretch>
            </p:blipFill>
            <p:spPr>
              <a:xfrm rot="360000" flipV="1">
                <a:off x="657" y="-5013"/>
                <a:ext cx="9414" cy="7566"/>
              </a:xfrm>
              <a:prstGeom prst="rect">
                <a:avLst/>
              </a:prstGeom>
              <a:noFill/>
              <a:ln>
                <a:noFill/>
              </a:ln>
            </p:spPr>
          </p:pic>
          <p:pic>
            <p:nvPicPr>
              <p:cNvPr id="68" name="Google Shape;3480;p71"/>
              <p:cNvPicPr preferRelativeResize="0"/>
              <p:nvPr/>
            </p:nvPicPr>
            <p:blipFill>
              <a:blip r:embed="rId7"/>
              <a:stretch>
                <a:fillRect/>
              </a:stretch>
            </p:blipFill>
            <p:spPr>
              <a:xfrm rot="20443258" flipV="1">
                <a:off x="11978" y="5730"/>
                <a:ext cx="11813" cy="8212"/>
              </a:xfrm>
              <a:prstGeom prst="rect">
                <a:avLst/>
              </a:prstGeom>
              <a:noFill/>
              <a:ln>
                <a:noFill/>
              </a:ln>
            </p:spPr>
          </p:pic>
          <p:pic>
            <p:nvPicPr>
              <p:cNvPr id="3473" name="Google Shape;3473;p71"/>
              <p:cNvPicPr preferRelativeResize="0"/>
              <p:nvPr/>
            </p:nvPicPr>
            <p:blipFill>
              <a:blip r:embed="rId8"/>
              <a:stretch>
                <a:fillRect/>
              </a:stretch>
            </p:blipFill>
            <p:spPr>
              <a:xfrm>
                <a:off x="-2389" y="5202"/>
                <a:ext cx="6394" cy="8097"/>
              </a:xfrm>
              <a:prstGeom prst="rect">
                <a:avLst/>
              </a:prstGeom>
              <a:noFill/>
              <a:ln>
                <a:noFill/>
              </a:ln>
            </p:spPr>
          </p:pic>
          <p:pic>
            <p:nvPicPr>
              <p:cNvPr id="3477" name="Google Shape;3477;p71"/>
              <p:cNvPicPr preferRelativeResize="0"/>
              <p:nvPr/>
            </p:nvPicPr>
            <p:blipFill>
              <a:blip r:embed="rId9"/>
              <a:stretch>
                <a:fillRect/>
              </a:stretch>
            </p:blipFill>
            <p:spPr>
              <a:xfrm>
                <a:off x="16040" y="-5397"/>
                <a:ext cx="3689" cy="9407"/>
              </a:xfrm>
              <a:prstGeom prst="rect">
                <a:avLst/>
              </a:prstGeom>
              <a:noFill/>
              <a:ln>
                <a:noFill/>
              </a:ln>
            </p:spPr>
          </p:pic>
        </p:grpSp>
        <p:sp>
          <p:nvSpPr>
            <p:cNvPr id="2" name="圆角矩形 1"/>
            <p:cNvSpPr/>
            <p:nvPr/>
          </p:nvSpPr>
          <p:spPr>
            <a:xfrm>
              <a:off x="963" y="963"/>
              <a:ext cx="17275" cy="8874"/>
            </a:xfrm>
            <a:prstGeom prst="roundRect">
              <a:avLst/>
            </a:prstGeom>
            <a:solidFill>
              <a:schemeClr val="bg1"/>
            </a:solidFill>
            <a:ln>
              <a:noFill/>
            </a:ln>
            <a:effectLst>
              <a:outerShdw blurRad="11684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p:cNvGrpSpPr/>
            <p:nvPr/>
          </p:nvGrpSpPr>
          <p:grpSpPr>
            <a:xfrm>
              <a:off x="10677" y="7337"/>
              <a:ext cx="8496" cy="3744"/>
              <a:chOff x="10677" y="7337"/>
              <a:chExt cx="8496" cy="3744"/>
            </a:xfrm>
          </p:grpSpPr>
          <p:sp>
            <p:nvSpPr>
              <p:cNvPr id="3" name="任意多边形 2"/>
              <p:cNvSpPr/>
              <p:nvPr/>
            </p:nvSpPr>
            <p:spPr>
              <a:xfrm rot="11076794" flipV="1">
                <a:off x="12811" y="7337"/>
                <a:ext cx="6362" cy="3744"/>
              </a:xfrm>
              <a:custGeom>
                <a:avLst/>
                <a:gdLst>
                  <a:gd name="connsiteX0" fmla="*/ 914344 w 3556001"/>
                  <a:gd name="connsiteY0" fmla="*/ 1091 h 2346051"/>
                  <a:gd name="connsiteX1" fmla="*/ 2430863 w 3556001"/>
                  <a:gd name="connsiteY1" fmla="*/ 596106 h 2346051"/>
                  <a:gd name="connsiteX2" fmla="*/ 3438830 w 3556001"/>
                  <a:gd name="connsiteY2" fmla="*/ 2307077 h 2346051"/>
                  <a:gd name="connsiteX3" fmla="*/ 3401736 w 3556001"/>
                  <a:gd name="connsiteY3" fmla="*/ 2346051 h 2346051"/>
                  <a:gd name="connsiteX4" fmla="*/ 0 w 3556001"/>
                  <a:gd name="connsiteY4" fmla="*/ 2346051 h 2346051"/>
                  <a:gd name="connsiteX5" fmla="*/ 0 w 3556001"/>
                  <a:gd name="connsiteY5" fmla="*/ 199042 h 2346051"/>
                  <a:gd name="connsiteX6" fmla="*/ 98382 w 3556001"/>
                  <a:gd name="connsiteY6" fmla="*/ 151316 h 2346051"/>
                  <a:gd name="connsiteX7" fmla="*/ 914344 w 3556001"/>
                  <a:gd name="connsiteY7" fmla="*/ 1091 h 2346051"/>
                  <a:gd name="connsiteX0-1" fmla="*/ 914344 w 3560405"/>
                  <a:gd name="connsiteY0-2" fmla="*/ 1091 h 2346051"/>
                  <a:gd name="connsiteX1-3" fmla="*/ 2469465 w 3560405"/>
                  <a:gd name="connsiteY1-4" fmla="*/ 728614 h 2346051"/>
                  <a:gd name="connsiteX2-5" fmla="*/ 3438830 w 3560405"/>
                  <a:gd name="connsiteY2-6" fmla="*/ 2307077 h 2346051"/>
                  <a:gd name="connsiteX3-7" fmla="*/ 3401736 w 3560405"/>
                  <a:gd name="connsiteY3-8" fmla="*/ 2346051 h 2346051"/>
                  <a:gd name="connsiteX4-9" fmla="*/ 0 w 3560405"/>
                  <a:gd name="connsiteY4-10" fmla="*/ 2346051 h 2346051"/>
                  <a:gd name="connsiteX5-11" fmla="*/ 0 w 3560405"/>
                  <a:gd name="connsiteY5-12" fmla="*/ 199042 h 2346051"/>
                  <a:gd name="connsiteX6-13" fmla="*/ 98382 w 3560405"/>
                  <a:gd name="connsiteY6-14" fmla="*/ 151316 h 2346051"/>
                  <a:gd name="connsiteX7-15" fmla="*/ 914344 w 3560405"/>
                  <a:gd name="connsiteY7-16" fmla="*/ 1091 h 2346051"/>
                  <a:gd name="connsiteX0-17" fmla="*/ 914344 w 3401736"/>
                  <a:gd name="connsiteY0-18" fmla="*/ 1091 h 2346051"/>
                  <a:gd name="connsiteX1-19" fmla="*/ 2469465 w 3401736"/>
                  <a:gd name="connsiteY1-20" fmla="*/ 728614 h 2346051"/>
                  <a:gd name="connsiteX2-21" fmla="*/ 3013784 w 3401736"/>
                  <a:gd name="connsiteY2-22" fmla="*/ 1847630 h 2346051"/>
                  <a:gd name="connsiteX3-23" fmla="*/ 3401736 w 3401736"/>
                  <a:gd name="connsiteY3-24" fmla="*/ 2346051 h 2346051"/>
                  <a:gd name="connsiteX4-25" fmla="*/ 0 w 3401736"/>
                  <a:gd name="connsiteY4-26" fmla="*/ 2346051 h 2346051"/>
                  <a:gd name="connsiteX5-27" fmla="*/ 0 w 3401736"/>
                  <a:gd name="connsiteY5-28" fmla="*/ 199042 h 2346051"/>
                  <a:gd name="connsiteX6-29" fmla="*/ 98382 w 3401736"/>
                  <a:gd name="connsiteY6-30" fmla="*/ 151316 h 2346051"/>
                  <a:gd name="connsiteX7-31" fmla="*/ 914344 w 3401736"/>
                  <a:gd name="connsiteY7-32" fmla="*/ 1091 h 2346051"/>
                  <a:gd name="connsiteX0-33" fmla="*/ 914344 w 3143791"/>
                  <a:gd name="connsiteY0-34" fmla="*/ 1091 h 2346051"/>
                  <a:gd name="connsiteX1-35" fmla="*/ 2469465 w 3143791"/>
                  <a:gd name="connsiteY1-36" fmla="*/ 728614 h 2346051"/>
                  <a:gd name="connsiteX2-37" fmla="*/ 3013784 w 3143791"/>
                  <a:gd name="connsiteY2-38" fmla="*/ 1847630 h 2346051"/>
                  <a:gd name="connsiteX3-39" fmla="*/ 0 w 3143791"/>
                  <a:gd name="connsiteY3-40" fmla="*/ 2346051 h 2346051"/>
                  <a:gd name="connsiteX4-41" fmla="*/ 0 w 3143791"/>
                  <a:gd name="connsiteY4-42" fmla="*/ 199042 h 2346051"/>
                  <a:gd name="connsiteX5-43" fmla="*/ 98382 w 3143791"/>
                  <a:gd name="connsiteY5-44" fmla="*/ 151316 h 2346051"/>
                  <a:gd name="connsiteX6-45" fmla="*/ 914344 w 3143791"/>
                  <a:gd name="connsiteY6-46" fmla="*/ 1091 h 2346051"/>
                  <a:gd name="connsiteX0-47" fmla="*/ 0 w 3143791"/>
                  <a:gd name="connsiteY0-48" fmla="*/ 2346051 h 2405814"/>
                  <a:gd name="connsiteX1-49" fmla="*/ 0 w 3143791"/>
                  <a:gd name="connsiteY1-50" fmla="*/ 199042 h 2405814"/>
                  <a:gd name="connsiteX2-51" fmla="*/ 98382 w 3143791"/>
                  <a:gd name="connsiteY2-52" fmla="*/ 151316 h 2405814"/>
                  <a:gd name="connsiteX3-53" fmla="*/ 914344 w 3143791"/>
                  <a:gd name="connsiteY3-54" fmla="*/ 1091 h 2405814"/>
                  <a:gd name="connsiteX4-55" fmla="*/ 2469465 w 3143791"/>
                  <a:gd name="connsiteY4-56" fmla="*/ 728614 h 2405814"/>
                  <a:gd name="connsiteX5-57" fmla="*/ 3013784 w 3143791"/>
                  <a:gd name="connsiteY5-58" fmla="*/ 1847630 h 2405814"/>
                  <a:gd name="connsiteX6-59" fmla="*/ 57948 w 3143791"/>
                  <a:gd name="connsiteY6-60" fmla="*/ 2405814 h 2405814"/>
                  <a:gd name="connsiteX0-61" fmla="*/ 0 w 3143791"/>
                  <a:gd name="connsiteY0-62" fmla="*/ 2346051 h 2346051"/>
                  <a:gd name="connsiteX1-63" fmla="*/ 0 w 3143791"/>
                  <a:gd name="connsiteY1-64" fmla="*/ 199042 h 2346051"/>
                  <a:gd name="connsiteX2-65" fmla="*/ 98382 w 3143791"/>
                  <a:gd name="connsiteY2-66" fmla="*/ 151316 h 2346051"/>
                  <a:gd name="connsiteX3-67" fmla="*/ 914344 w 3143791"/>
                  <a:gd name="connsiteY3-68" fmla="*/ 1091 h 2346051"/>
                  <a:gd name="connsiteX4-69" fmla="*/ 2469465 w 3143791"/>
                  <a:gd name="connsiteY4-70" fmla="*/ 728614 h 2346051"/>
                  <a:gd name="connsiteX5-71" fmla="*/ 3013784 w 3143791"/>
                  <a:gd name="connsiteY5-72" fmla="*/ 1847630 h 2346051"/>
                  <a:gd name="connsiteX6-73" fmla="*/ 2212347 w 3143791"/>
                  <a:gd name="connsiteY6-74" fmla="*/ 2046590 h 2346051"/>
                  <a:gd name="connsiteX0-75" fmla="*/ 0 w 3180028"/>
                  <a:gd name="connsiteY0-76" fmla="*/ 538753 h 2046590"/>
                  <a:gd name="connsiteX1-77" fmla="*/ 36237 w 3180028"/>
                  <a:gd name="connsiteY1-78" fmla="*/ 199042 h 2046590"/>
                  <a:gd name="connsiteX2-79" fmla="*/ 134619 w 3180028"/>
                  <a:gd name="connsiteY2-80" fmla="*/ 151316 h 2046590"/>
                  <a:gd name="connsiteX3-81" fmla="*/ 950581 w 3180028"/>
                  <a:gd name="connsiteY3-82" fmla="*/ 1091 h 2046590"/>
                  <a:gd name="connsiteX4-83" fmla="*/ 2505702 w 3180028"/>
                  <a:gd name="connsiteY4-84" fmla="*/ 728614 h 2046590"/>
                  <a:gd name="connsiteX5-85" fmla="*/ 3050021 w 3180028"/>
                  <a:gd name="connsiteY5-86" fmla="*/ 1847630 h 2046590"/>
                  <a:gd name="connsiteX6-87" fmla="*/ 2248584 w 3180028"/>
                  <a:gd name="connsiteY6-88" fmla="*/ 2046590 h 2046590"/>
                  <a:gd name="connsiteX0-89" fmla="*/ 0 w 3180028"/>
                  <a:gd name="connsiteY0-90" fmla="*/ 538753 h 2046590"/>
                  <a:gd name="connsiteX1-91" fmla="*/ 134619 w 3180028"/>
                  <a:gd name="connsiteY1-92" fmla="*/ 151316 h 2046590"/>
                  <a:gd name="connsiteX2-93" fmla="*/ 950581 w 3180028"/>
                  <a:gd name="connsiteY2-94" fmla="*/ 1091 h 2046590"/>
                  <a:gd name="connsiteX3-95" fmla="*/ 2505702 w 3180028"/>
                  <a:gd name="connsiteY3-96" fmla="*/ 728614 h 2046590"/>
                  <a:gd name="connsiteX4-97" fmla="*/ 3050021 w 3180028"/>
                  <a:gd name="connsiteY4-98" fmla="*/ 1847630 h 2046590"/>
                  <a:gd name="connsiteX5-99" fmla="*/ 2248584 w 3180028"/>
                  <a:gd name="connsiteY5-100" fmla="*/ 2046590 h 2046590"/>
                  <a:gd name="connsiteX0-101" fmla="*/ 0 w 3045409"/>
                  <a:gd name="connsiteY0-102" fmla="*/ 151316 h 2046590"/>
                  <a:gd name="connsiteX1-103" fmla="*/ 815962 w 3045409"/>
                  <a:gd name="connsiteY1-104" fmla="*/ 1091 h 2046590"/>
                  <a:gd name="connsiteX2-105" fmla="*/ 2371083 w 3045409"/>
                  <a:gd name="connsiteY2-106" fmla="*/ 728614 h 2046590"/>
                  <a:gd name="connsiteX3-107" fmla="*/ 2915402 w 3045409"/>
                  <a:gd name="connsiteY3-108" fmla="*/ 1847630 h 2046590"/>
                  <a:gd name="connsiteX4-109" fmla="*/ 2113965 w 3045409"/>
                  <a:gd name="connsiteY4-110" fmla="*/ 2046590 h 2046590"/>
                  <a:gd name="connsiteX0-111" fmla="*/ 0 w 3045409"/>
                  <a:gd name="connsiteY0-112" fmla="*/ 151316 h 1847630"/>
                  <a:gd name="connsiteX1-113" fmla="*/ 815962 w 3045409"/>
                  <a:gd name="connsiteY1-114" fmla="*/ 1091 h 1847630"/>
                  <a:gd name="connsiteX2-115" fmla="*/ 2371083 w 3045409"/>
                  <a:gd name="connsiteY2-116" fmla="*/ 728614 h 1847630"/>
                  <a:gd name="connsiteX3-117" fmla="*/ 2915402 w 3045409"/>
                  <a:gd name="connsiteY3-118" fmla="*/ 1847630 h 1847630"/>
                </a:gdLst>
                <a:ahLst/>
                <a:cxnLst>
                  <a:cxn ang="0">
                    <a:pos x="connsiteX0-1" y="connsiteY0-2"/>
                  </a:cxn>
                  <a:cxn ang="0">
                    <a:pos x="connsiteX1-3" y="connsiteY1-4"/>
                  </a:cxn>
                  <a:cxn ang="0">
                    <a:pos x="connsiteX2-5" y="connsiteY2-6"/>
                  </a:cxn>
                  <a:cxn ang="0">
                    <a:pos x="connsiteX3-7" y="connsiteY3-8"/>
                  </a:cxn>
                </a:cxnLst>
                <a:rect l="l" t="t" r="r" b="b"/>
                <a:pathLst>
                  <a:path w="3045409" h="1847630">
                    <a:moveTo>
                      <a:pt x="0" y="151316"/>
                    </a:moveTo>
                    <a:cubicBezTo>
                      <a:pt x="257183" y="40829"/>
                      <a:pt x="533329" y="-8113"/>
                      <a:pt x="815962" y="1091"/>
                    </a:cubicBezTo>
                    <a:cubicBezTo>
                      <a:pt x="1324702" y="17657"/>
                      <a:pt x="2021176" y="420858"/>
                      <a:pt x="2371083" y="728614"/>
                    </a:cubicBezTo>
                    <a:cubicBezTo>
                      <a:pt x="2720990" y="1036370"/>
                      <a:pt x="3307350" y="1346069"/>
                      <a:pt x="2915402" y="184763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Google Shape;3482;p71"/>
              <p:cNvPicPr preferRelativeResize="0"/>
              <p:nvPr/>
            </p:nvPicPr>
            <p:blipFill>
              <a:blip r:embed="rId10"/>
              <a:stretch>
                <a:fillRect/>
              </a:stretch>
            </p:blipFill>
            <p:spPr>
              <a:xfrm rot="-5400000" flipV="1">
                <a:off x="13632" y="5306"/>
                <a:ext cx="2084" cy="7995"/>
              </a:xfrm>
              <a:prstGeom prst="rect">
                <a:avLst/>
              </a:prstGeom>
              <a:noFill/>
              <a:ln>
                <a:noFill/>
              </a:ln>
            </p:spPr>
          </p:pic>
        </p:grpSp>
        <p:grpSp>
          <p:nvGrpSpPr>
            <p:cNvPr id="9" name="组合 8"/>
            <p:cNvGrpSpPr/>
            <p:nvPr/>
          </p:nvGrpSpPr>
          <p:grpSpPr>
            <a:xfrm>
              <a:off x="-3090" y="-1676"/>
              <a:ext cx="12944" cy="4170"/>
              <a:chOff x="-3090" y="-1676"/>
              <a:chExt cx="12944" cy="4170"/>
            </a:xfrm>
          </p:grpSpPr>
          <p:sp>
            <p:nvSpPr>
              <p:cNvPr id="6" name="任意多边形 5"/>
              <p:cNvSpPr/>
              <p:nvPr/>
            </p:nvSpPr>
            <p:spPr>
              <a:xfrm rot="20700000" flipV="1">
                <a:off x="835" y="-1676"/>
                <a:ext cx="9019" cy="3587"/>
              </a:xfrm>
              <a:custGeom>
                <a:avLst/>
                <a:gdLst>
                  <a:gd name="connsiteX0" fmla="*/ 0 w 7507705"/>
                  <a:gd name="connsiteY0" fmla="*/ 2310063 h 2310063"/>
                  <a:gd name="connsiteX1" fmla="*/ 1443789 w 7507705"/>
                  <a:gd name="connsiteY1" fmla="*/ 981777 h 2310063"/>
                  <a:gd name="connsiteX2" fmla="*/ 5111015 w 7507705"/>
                  <a:gd name="connsiteY2" fmla="*/ 0 h 2310063"/>
                  <a:gd name="connsiteX3" fmla="*/ 7507705 w 7507705"/>
                  <a:gd name="connsiteY3" fmla="*/ 760396 h 2310063"/>
                  <a:gd name="connsiteX0-1" fmla="*/ 0 w 7517330"/>
                  <a:gd name="connsiteY0-2" fmla="*/ 2252312 h 2252312"/>
                  <a:gd name="connsiteX1-3" fmla="*/ 1453414 w 7517330"/>
                  <a:gd name="connsiteY1-4" fmla="*/ 981777 h 2252312"/>
                  <a:gd name="connsiteX2-5" fmla="*/ 5120640 w 7517330"/>
                  <a:gd name="connsiteY2-6" fmla="*/ 0 h 2252312"/>
                  <a:gd name="connsiteX3-7" fmla="*/ 7517330 w 7517330"/>
                  <a:gd name="connsiteY3-8" fmla="*/ 760396 h 2252312"/>
                  <a:gd name="connsiteX0-9" fmla="*/ 0 w 7517330"/>
                  <a:gd name="connsiteY0-10" fmla="*/ 2252312 h 2252312"/>
                  <a:gd name="connsiteX1-11" fmla="*/ 1453414 w 7517330"/>
                  <a:gd name="connsiteY1-12" fmla="*/ 981777 h 2252312"/>
                  <a:gd name="connsiteX2-13" fmla="*/ 5120640 w 7517330"/>
                  <a:gd name="connsiteY2-14" fmla="*/ 0 h 2252312"/>
                  <a:gd name="connsiteX3-15" fmla="*/ 7517330 w 7517330"/>
                  <a:gd name="connsiteY3-16" fmla="*/ 760396 h 2252312"/>
                  <a:gd name="connsiteX0-17" fmla="*/ 0 w 7517330"/>
                  <a:gd name="connsiteY0-18" fmla="*/ 2252312 h 2252312"/>
                  <a:gd name="connsiteX1-19" fmla="*/ 1453414 w 7517330"/>
                  <a:gd name="connsiteY1-20" fmla="*/ 981777 h 2252312"/>
                  <a:gd name="connsiteX2-21" fmla="*/ 5120640 w 7517330"/>
                  <a:gd name="connsiteY2-22" fmla="*/ 0 h 2252312"/>
                  <a:gd name="connsiteX3-23" fmla="*/ 7517330 w 7517330"/>
                  <a:gd name="connsiteY3-24" fmla="*/ 760396 h 2252312"/>
                  <a:gd name="connsiteX0-25" fmla="*/ 0 w 7517330"/>
                  <a:gd name="connsiteY0-26" fmla="*/ 2252312 h 2252312"/>
                  <a:gd name="connsiteX1-27" fmla="*/ 1511166 w 7517330"/>
                  <a:gd name="connsiteY1-28" fmla="*/ 1366787 h 2252312"/>
                  <a:gd name="connsiteX2-29" fmla="*/ 5120640 w 7517330"/>
                  <a:gd name="connsiteY2-30" fmla="*/ 0 h 2252312"/>
                  <a:gd name="connsiteX3-31" fmla="*/ 7517330 w 7517330"/>
                  <a:gd name="connsiteY3-32" fmla="*/ 760396 h 2252312"/>
                  <a:gd name="connsiteX0-33" fmla="*/ 0 w 7517330"/>
                  <a:gd name="connsiteY0-34" fmla="*/ 2252312 h 2252312"/>
                  <a:gd name="connsiteX1-35" fmla="*/ 1511166 w 7517330"/>
                  <a:gd name="connsiteY1-36" fmla="*/ 1366787 h 2252312"/>
                  <a:gd name="connsiteX2-37" fmla="*/ 5120640 w 7517330"/>
                  <a:gd name="connsiteY2-38" fmla="*/ 0 h 2252312"/>
                  <a:gd name="connsiteX3-39" fmla="*/ 7517330 w 7517330"/>
                  <a:gd name="connsiteY3-40" fmla="*/ 760396 h 2252312"/>
                  <a:gd name="connsiteX0-41" fmla="*/ 0 w 7517330"/>
                  <a:gd name="connsiteY0-42" fmla="*/ 2252312 h 2252312"/>
                  <a:gd name="connsiteX1-43" fmla="*/ 1511166 w 7517330"/>
                  <a:gd name="connsiteY1-44" fmla="*/ 1366787 h 2252312"/>
                  <a:gd name="connsiteX2-45" fmla="*/ 5120640 w 7517330"/>
                  <a:gd name="connsiteY2-46" fmla="*/ 0 h 2252312"/>
                  <a:gd name="connsiteX3-47" fmla="*/ 7517330 w 7517330"/>
                  <a:gd name="connsiteY3-48" fmla="*/ 760396 h 2252312"/>
                  <a:gd name="connsiteX0-49" fmla="*/ 0 w 7449953"/>
                  <a:gd name="connsiteY0-50" fmla="*/ 2252312 h 2252312"/>
                  <a:gd name="connsiteX1-51" fmla="*/ 1443789 w 7449953"/>
                  <a:gd name="connsiteY1-52" fmla="*/ 1366787 h 2252312"/>
                  <a:gd name="connsiteX2-53" fmla="*/ 5053263 w 7449953"/>
                  <a:gd name="connsiteY2-54" fmla="*/ 0 h 2252312"/>
                  <a:gd name="connsiteX3-55" fmla="*/ 7449953 w 7449953"/>
                  <a:gd name="connsiteY3-56" fmla="*/ 760396 h 2252312"/>
                  <a:gd name="connsiteX0-57" fmla="*/ 0 w 7449953"/>
                  <a:gd name="connsiteY0-58" fmla="*/ 2286069 h 2286069"/>
                  <a:gd name="connsiteX1-59" fmla="*/ 1443789 w 7449953"/>
                  <a:gd name="connsiteY1-60" fmla="*/ 1400544 h 2286069"/>
                  <a:gd name="connsiteX2-61" fmla="*/ 5053263 w 7449953"/>
                  <a:gd name="connsiteY2-62" fmla="*/ 33757 h 2286069"/>
                  <a:gd name="connsiteX3-63" fmla="*/ 7449953 w 7449953"/>
                  <a:gd name="connsiteY3-64" fmla="*/ 794153 h 2286069"/>
                  <a:gd name="connsiteX0-65" fmla="*/ 0 w 7449953"/>
                  <a:gd name="connsiteY0-66" fmla="*/ 2276635 h 2276635"/>
                  <a:gd name="connsiteX1-67" fmla="*/ 1443789 w 7449953"/>
                  <a:gd name="connsiteY1-68" fmla="*/ 1391110 h 2276635"/>
                  <a:gd name="connsiteX2-69" fmla="*/ 5005137 w 7449953"/>
                  <a:gd name="connsiteY2-70" fmla="*/ 33948 h 2276635"/>
                  <a:gd name="connsiteX3-71" fmla="*/ 7449953 w 7449953"/>
                  <a:gd name="connsiteY3-72" fmla="*/ 784719 h 2276635"/>
                  <a:gd name="connsiteX0-73" fmla="*/ 0 w 6391174"/>
                  <a:gd name="connsiteY0-74" fmla="*/ 2242736 h 2242736"/>
                  <a:gd name="connsiteX1-75" fmla="*/ 1443789 w 6391174"/>
                  <a:gd name="connsiteY1-76" fmla="*/ 1357211 h 2242736"/>
                  <a:gd name="connsiteX2-77" fmla="*/ 5005137 w 6391174"/>
                  <a:gd name="connsiteY2-78" fmla="*/ 49 h 2242736"/>
                  <a:gd name="connsiteX3-79" fmla="*/ 6391174 w 6391174"/>
                  <a:gd name="connsiteY3-80" fmla="*/ 1405338 h 2242736"/>
                  <a:gd name="connsiteX0-81" fmla="*/ 0 w 6391174"/>
                  <a:gd name="connsiteY0-82" fmla="*/ 2242736 h 2242736"/>
                  <a:gd name="connsiteX1-83" fmla="*/ 1443789 w 6391174"/>
                  <a:gd name="connsiteY1-84" fmla="*/ 1357211 h 2242736"/>
                  <a:gd name="connsiteX2-85" fmla="*/ 5005137 w 6391174"/>
                  <a:gd name="connsiteY2-86" fmla="*/ 49 h 2242736"/>
                  <a:gd name="connsiteX3-87" fmla="*/ 6391174 w 6391174"/>
                  <a:gd name="connsiteY3-88" fmla="*/ 1405338 h 2242736"/>
                  <a:gd name="connsiteX0-89" fmla="*/ 0 w 6391174"/>
                  <a:gd name="connsiteY0-90" fmla="*/ 2243091 h 2243091"/>
                  <a:gd name="connsiteX1-91" fmla="*/ 2531444 w 6391174"/>
                  <a:gd name="connsiteY1-92" fmla="*/ 1270938 h 2243091"/>
                  <a:gd name="connsiteX2-93" fmla="*/ 5005137 w 6391174"/>
                  <a:gd name="connsiteY2-94" fmla="*/ 404 h 2243091"/>
                  <a:gd name="connsiteX3-95" fmla="*/ 6391174 w 6391174"/>
                  <a:gd name="connsiteY3-96" fmla="*/ 1405693 h 2243091"/>
                  <a:gd name="connsiteX0-97" fmla="*/ 0 w 6391174"/>
                  <a:gd name="connsiteY0-98" fmla="*/ 2243007 h 2243007"/>
                  <a:gd name="connsiteX1-99" fmla="*/ 2531444 w 6391174"/>
                  <a:gd name="connsiteY1-100" fmla="*/ 1270854 h 2243007"/>
                  <a:gd name="connsiteX2-101" fmla="*/ 5005137 w 6391174"/>
                  <a:gd name="connsiteY2-102" fmla="*/ 320 h 2243007"/>
                  <a:gd name="connsiteX3-103" fmla="*/ 6391174 w 6391174"/>
                  <a:gd name="connsiteY3-104" fmla="*/ 1405609 h 2243007"/>
                  <a:gd name="connsiteX0-105" fmla="*/ 0 w 6391174"/>
                  <a:gd name="connsiteY0-106" fmla="*/ 2281578 h 2281578"/>
                  <a:gd name="connsiteX1-107" fmla="*/ 2531444 w 6391174"/>
                  <a:gd name="connsiteY1-108" fmla="*/ 1309425 h 2281578"/>
                  <a:gd name="connsiteX2-109" fmla="*/ 4754880 w 6391174"/>
                  <a:gd name="connsiteY2-110" fmla="*/ 390 h 2281578"/>
                  <a:gd name="connsiteX3-111" fmla="*/ 6391174 w 6391174"/>
                  <a:gd name="connsiteY3-112" fmla="*/ 1444180 h 2281578"/>
                  <a:gd name="connsiteX0-113" fmla="*/ 17 w 6391191"/>
                  <a:gd name="connsiteY0-114" fmla="*/ 2281578 h 2281578"/>
                  <a:gd name="connsiteX1-115" fmla="*/ 2531461 w 6391191"/>
                  <a:gd name="connsiteY1-116" fmla="*/ 1309425 h 2281578"/>
                  <a:gd name="connsiteX2-117" fmla="*/ 4754897 w 6391191"/>
                  <a:gd name="connsiteY2-118" fmla="*/ 390 h 2281578"/>
                  <a:gd name="connsiteX3-119" fmla="*/ 6391191 w 6391191"/>
                  <a:gd name="connsiteY3-120" fmla="*/ 1444180 h 2281578"/>
                  <a:gd name="connsiteX0-121" fmla="*/ 19 w 6285315"/>
                  <a:gd name="connsiteY0-122" fmla="*/ 2271953 h 2271953"/>
                  <a:gd name="connsiteX1-123" fmla="*/ 2425585 w 6285315"/>
                  <a:gd name="connsiteY1-124" fmla="*/ 1309425 h 2271953"/>
                  <a:gd name="connsiteX2-125" fmla="*/ 4649021 w 6285315"/>
                  <a:gd name="connsiteY2-126" fmla="*/ 390 h 2271953"/>
                  <a:gd name="connsiteX3-127" fmla="*/ 6285315 w 6285315"/>
                  <a:gd name="connsiteY3-128" fmla="*/ 1444180 h 2271953"/>
                  <a:gd name="connsiteX0-129" fmla="*/ 19 w 6285315"/>
                  <a:gd name="connsiteY0-130" fmla="*/ 2271953 h 2271953"/>
                  <a:gd name="connsiteX1-131" fmla="*/ 2425585 w 6285315"/>
                  <a:gd name="connsiteY1-132" fmla="*/ 1309425 h 2271953"/>
                  <a:gd name="connsiteX2-133" fmla="*/ 4649021 w 6285315"/>
                  <a:gd name="connsiteY2-134" fmla="*/ 390 h 2271953"/>
                  <a:gd name="connsiteX3-135" fmla="*/ 6285315 w 6285315"/>
                  <a:gd name="connsiteY3-136" fmla="*/ 1444180 h 2271953"/>
                  <a:gd name="connsiteX0-137" fmla="*/ 19 w 6285315"/>
                  <a:gd name="connsiteY0-138" fmla="*/ 2282053 h 2282053"/>
                  <a:gd name="connsiteX1-139" fmla="*/ 2425585 w 6285315"/>
                  <a:gd name="connsiteY1-140" fmla="*/ 1319525 h 2282053"/>
                  <a:gd name="connsiteX2-141" fmla="*/ 4649021 w 6285315"/>
                  <a:gd name="connsiteY2-142" fmla="*/ 10490 h 2282053"/>
                  <a:gd name="connsiteX3-143" fmla="*/ 6285315 w 6285315"/>
                  <a:gd name="connsiteY3-144" fmla="*/ 1454280 h 2282053"/>
                  <a:gd name="connsiteX0-145" fmla="*/ 19 w 5753482"/>
                  <a:gd name="connsiteY0-146" fmla="*/ 2319564 h 2319564"/>
                  <a:gd name="connsiteX1-147" fmla="*/ 2425585 w 5753482"/>
                  <a:gd name="connsiteY1-148" fmla="*/ 1357036 h 2319564"/>
                  <a:gd name="connsiteX2-149" fmla="*/ 4649021 w 5753482"/>
                  <a:gd name="connsiteY2-150" fmla="*/ 48001 h 2319564"/>
                  <a:gd name="connsiteX3-151" fmla="*/ 5753482 w 5753482"/>
                  <a:gd name="connsiteY3-152" fmla="*/ 1010528 h 2319564"/>
                  <a:gd name="connsiteX0-153" fmla="*/ 19 w 5753482"/>
                  <a:gd name="connsiteY0-154" fmla="*/ 2277873 h 2277873"/>
                  <a:gd name="connsiteX1-155" fmla="*/ 2425585 w 5753482"/>
                  <a:gd name="connsiteY1-156" fmla="*/ 1315345 h 2277873"/>
                  <a:gd name="connsiteX2-157" fmla="*/ 4649021 w 5753482"/>
                  <a:gd name="connsiteY2-158" fmla="*/ 6310 h 2277873"/>
                  <a:gd name="connsiteX3-159" fmla="*/ 5753482 w 5753482"/>
                  <a:gd name="connsiteY3-160" fmla="*/ 968837 h 2277873"/>
                </a:gdLst>
                <a:ahLst/>
                <a:cxnLst>
                  <a:cxn ang="0">
                    <a:pos x="connsiteX0-1" y="connsiteY0-2"/>
                  </a:cxn>
                  <a:cxn ang="0">
                    <a:pos x="connsiteX1-3" y="connsiteY1-4"/>
                  </a:cxn>
                  <a:cxn ang="0">
                    <a:pos x="connsiteX2-5" y="connsiteY2-6"/>
                  </a:cxn>
                  <a:cxn ang="0">
                    <a:pos x="connsiteX3-7" y="connsiteY3-8"/>
                  </a:cxn>
                </a:cxnLst>
                <a:rect l="l" t="t" r="r" b="b"/>
                <a:pathLst>
                  <a:path w="5753482" h="2277873">
                    <a:moveTo>
                      <a:pt x="19" y="2277873"/>
                    </a:moveTo>
                    <a:cubicBezTo>
                      <a:pt x="-6399" y="1113216"/>
                      <a:pt x="1650751" y="1693939"/>
                      <a:pt x="2425585" y="1315345"/>
                    </a:cubicBezTo>
                    <a:cubicBezTo>
                      <a:pt x="3200419" y="936751"/>
                      <a:pt x="4094372" y="64061"/>
                      <a:pt x="4649021" y="6310"/>
                    </a:cubicBezTo>
                    <a:cubicBezTo>
                      <a:pt x="5203670" y="-51441"/>
                      <a:pt x="5560400" y="288652"/>
                      <a:pt x="5753482" y="968837"/>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Google Shape;3475;p71"/>
              <p:cNvPicPr preferRelativeResize="0"/>
              <p:nvPr/>
            </p:nvPicPr>
            <p:blipFill>
              <a:blip r:embed="rId10"/>
              <a:stretch>
                <a:fillRect/>
              </a:stretch>
            </p:blipFill>
            <p:spPr>
              <a:xfrm rot="4500000">
                <a:off x="659" y="-3903"/>
                <a:ext cx="2648" cy="10146"/>
              </a:xfrm>
              <a:prstGeom prst="rect">
                <a:avLst/>
              </a:prstGeom>
              <a:noFill/>
              <a:ln>
                <a:noFill/>
              </a:ln>
            </p:spPr>
          </p:pic>
        </p:grpSp>
      </p:grpSp>
      <p:grpSp>
        <p:nvGrpSpPr>
          <p:cNvPr id="20" name="组合 19"/>
          <p:cNvGrpSpPr/>
          <p:nvPr/>
        </p:nvGrpSpPr>
        <p:grpSpPr>
          <a:xfrm>
            <a:off x="662407" y="2098480"/>
            <a:ext cx="3504565" cy="4082157"/>
            <a:chOff x="2002" y="2179"/>
            <a:chExt cx="5519" cy="7156"/>
          </a:xfrm>
        </p:grpSpPr>
        <p:pic>
          <p:nvPicPr>
            <p:cNvPr id="2171" name="Google Shape;2171;p41" descr="D:\PPT\图片2.png图片2"/>
            <p:cNvPicPr preferRelativeResize="0"/>
            <p:nvPr/>
          </p:nvPicPr>
          <p:blipFill rotWithShape="1">
            <a:blip r:embed="rId11"/>
            <a:srcRect/>
            <a:stretch>
              <a:fillRect/>
            </a:stretch>
          </p:blipFill>
          <p:spPr>
            <a:xfrm>
              <a:off x="2002" y="4167"/>
              <a:ext cx="5330" cy="5168"/>
            </a:xfrm>
            <a:prstGeom prst="ellipse">
              <a:avLst/>
            </a:prstGeom>
            <a:noFill/>
            <a:ln>
              <a:noFill/>
            </a:ln>
          </p:spPr>
        </p:pic>
        <p:pic>
          <p:nvPicPr>
            <p:cNvPr id="17" name="Google Shape;2171;p41" descr="D:\PPT\图片1.png图片1"/>
            <p:cNvPicPr preferRelativeResize="0"/>
            <p:nvPr/>
          </p:nvPicPr>
          <p:blipFill rotWithShape="1">
            <a:blip r:embed="rId12"/>
            <a:srcRect/>
            <a:stretch>
              <a:fillRect/>
            </a:stretch>
          </p:blipFill>
          <p:spPr>
            <a:xfrm>
              <a:off x="4491" y="2179"/>
              <a:ext cx="1706" cy="1706"/>
            </a:xfrm>
            <a:prstGeom prst="ellipse">
              <a:avLst/>
            </a:prstGeom>
            <a:noFill/>
            <a:ln>
              <a:noFill/>
            </a:ln>
          </p:spPr>
        </p:pic>
        <p:pic>
          <p:nvPicPr>
            <p:cNvPr id="19" name="Google Shape;2171;p41" descr="D:\PPT\图片2.png图片2"/>
            <p:cNvPicPr preferRelativeResize="0"/>
            <p:nvPr/>
          </p:nvPicPr>
          <p:blipFill rotWithShape="1">
            <a:blip r:embed="rId11"/>
            <a:srcRect/>
            <a:stretch>
              <a:fillRect/>
            </a:stretch>
          </p:blipFill>
          <p:spPr>
            <a:xfrm>
              <a:off x="6676" y="3900"/>
              <a:ext cx="845" cy="819"/>
            </a:xfrm>
            <a:prstGeom prst="ellipse">
              <a:avLst/>
            </a:prstGeom>
            <a:noFill/>
            <a:ln>
              <a:noFill/>
            </a:ln>
          </p:spPr>
        </p:pic>
      </p:grpSp>
      <p:grpSp>
        <p:nvGrpSpPr>
          <p:cNvPr id="27" name="组合 12"/>
          <p:cNvGrpSpPr/>
          <p:nvPr/>
        </p:nvGrpSpPr>
        <p:grpSpPr>
          <a:xfrm>
            <a:off x="1277007" y="723046"/>
            <a:ext cx="10678007" cy="1335559"/>
            <a:chOff x="-6128" y="3877"/>
            <a:chExt cx="15421" cy="1310"/>
          </a:xfrm>
        </p:grpSpPr>
        <p:pic>
          <p:nvPicPr>
            <p:cNvPr id="28" name="Google Shape;3481;p71"/>
            <p:cNvPicPr preferRelativeResize="0"/>
            <p:nvPr/>
          </p:nvPicPr>
          <p:blipFill>
            <a:blip r:embed="rId13"/>
            <a:stretch>
              <a:fillRect/>
            </a:stretch>
          </p:blipFill>
          <p:spPr>
            <a:xfrm>
              <a:off x="-6128" y="3901"/>
              <a:ext cx="15421" cy="1286"/>
            </a:xfrm>
            <a:prstGeom prst="rect">
              <a:avLst/>
            </a:prstGeom>
            <a:noFill/>
            <a:ln>
              <a:noFill/>
            </a:ln>
          </p:spPr>
        </p:pic>
        <p:sp>
          <p:nvSpPr>
            <p:cNvPr id="29" name="文本框 15"/>
            <p:cNvSpPr txBox="1"/>
            <p:nvPr/>
          </p:nvSpPr>
          <p:spPr>
            <a:xfrm>
              <a:off x="-5634" y="3877"/>
              <a:ext cx="13173" cy="1177"/>
            </a:xfrm>
            <a:prstGeom prst="rect">
              <a:avLst/>
            </a:prstGeom>
            <a:noFill/>
          </p:spPr>
          <p:txBody>
            <a:bodyPr wrap="square" rtlCol="0">
              <a:spAutoFit/>
            </a:bodyPr>
            <a:lstStyle/>
            <a:p>
              <a:pPr algn="r" rtl="1"/>
              <a:r>
                <a:rPr lang="ar-SA" sz="3600" b="1" dirty="0" smtClean="0">
                  <a:solidFill>
                    <a:srgbClr val="FFFF00"/>
                  </a:solidFill>
                  <a:latin typeface="Bodoni MT Black" panose="02070A03080606020203" charset="0"/>
                  <a:cs typeface="Bodoni MT Black" panose="02070A03080606020203" charset="0"/>
                  <a:sym typeface="+mn-ea"/>
                </a:rPr>
                <a:t>من خلال المشاهدة الفعالة وتدوين الملاحظات .. (جماعي )</a:t>
              </a:r>
            </a:p>
            <a:p>
              <a:pPr algn="r" rtl="1"/>
              <a:r>
                <a:rPr lang="ar-SA" sz="3600" b="1" dirty="0" smtClean="0">
                  <a:solidFill>
                    <a:schemeClr val="accent6">
                      <a:lumMod val="75000"/>
                    </a:schemeClr>
                  </a:solidFill>
                  <a:latin typeface="Bodoni MT Black" panose="02070A03080606020203" charset="0"/>
                  <a:cs typeface="Bodoni MT Black" panose="02070A03080606020203" charset="0"/>
                  <a:sym typeface="+mn-ea"/>
                </a:rPr>
                <a:t>ما لطريقة المستخدمة لتحريك المروحة ..؟</a:t>
              </a:r>
              <a:endParaRPr lang="en-GB" altLang="en-US" sz="3600" b="1" dirty="0">
                <a:solidFill>
                  <a:schemeClr val="accent6">
                    <a:lumMod val="75000"/>
                  </a:schemeClr>
                </a:solidFill>
                <a:latin typeface="Bodoni MT Black" panose="02070A03080606020203" charset="0"/>
                <a:cs typeface="Bodoni MT Black" panose="02070A03080606020203" charset="0"/>
                <a:sym typeface="+mn-ea"/>
              </a:endParaRPr>
            </a:p>
          </p:txBody>
        </p:sp>
      </p:grpSp>
      <p:pic>
        <p:nvPicPr>
          <p:cNvPr id="10" name="IMG_2141">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14"/>
          <a:stretch>
            <a:fillRect/>
          </a:stretch>
        </p:blipFill>
        <p:spPr>
          <a:xfrm>
            <a:off x="4437069" y="2058605"/>
            <a:ext cx="7057821" cy="3631352"/>
          </a:xfrm>
          <a:prstGeom prst="rect">
            <a:avLst/>
          </a:prstGeom>
        </p:spPr>
      </p:pic>
      <p:sp>
        <p:nvSpPr>
          <p:cNvPr id="24" name="文本框 15"/>
          <p:cNvSpPr txBox="1"/>
          <p:nvPr/>
        </p:nvSpPr>
        <p:spPr>
          <a:xfrm>
            <a:off x="1038522" y="5999092"/>
            <a:ext cx="10227030" cy="461665"/>
          </a:xfrm>
          <a:prstGeom prst="rect">
            <a:avLst/>
          </a:prstGeom>
          <a:solidFill>
            <a:schemeClr val="accent3">
              <a:lumMod val="20000"/>
              <a:lumOff val="80000"/>
            </a:schemeClr>
          </a:solidFill>
        </p:spPr>
        <p:txBody>
          <a:bodyPr wrap="square" rtlCol="0">
            <a:spAutoFit/>
          </a:bodyPr>
          <a:lstStyle/>
          <a:p>
            <a:pPr algn="r" rtl="1"/>
            <a:r>
              <a:rPr lang="ar-SA" sz="2400" b="1" dirty="0" smtClean="0">
                <a:solidFill>
                  <a:srgbClr val="C00000"/>
                </a:solidFill>
                <a:latin typeface="Bodoni MT Black" panose="02070A03080606020203" charset="0"/>
                <a:cs typeface="Bodoni MT Black" panose="02070A03080606020203" charset="0"/>
                <a:sym typeface="+mn-ea"/>
              </a:rPr>
              <a:t>استخدم اللمس على مكان في </a:t>
            </a:r>
            <a:r>
              <a:rPr lang="ar-SA" sz="2400" b="1" dirty="0" err="1" smtClean="0">
                <a:solidFill>
                  <a:srgbClr val="C00000"/>
                </a:solidFill>
                <a:latin typeface="Bodoni MT Black" panose="02070A03080606020203" charset="0"/>
                <a:cs typeface="Bodoni MT Black" panose="02070A03080606020203" charset="0"/>
                <a:sym typeface="+mn-ea"/>
              </a:rPr>
              <a:t>المايكروبت</a:t>
            </a:r>
            <a:r>
              <a:rPr lang="ar-SA" sz="2400" b="1" dirty="0" smtClean="0">
                <a:solidFill>
                  <a:srgbClr val="C00000"/>
                </a:solidFill>
                <a:latin typeface="Bodoni MT Black" panose="02070A03080606020203" charset="0"/>
                <a:cs typeface="Bodoni MT Black" panose="02070A03080606020203" charset="0"/>
                <a:sym typeface="+mn-ea"/>
              </a:rPr>
              <a:t> واستشعار درجة حرارة اللامس لتحريك المروحة </a:t>
            </a:r>
            <a:endParaRPr lang="en-GB" altLang="en-US" sz="2400" b="1" dirty="0">
              <a:solidFill>
                <a:srgbClr val="C00000"/>
              </a:solidFill>
              <a:latin typeface="Bodoni MT Black" panose="02070A03080606020203" charset="0"/>
              <a:cs typeface="Bodoni MT Black" panose="02070A03080606020203" charset="0"/>
              <a:sym typeface="+mn-ea"/>
            </a:endParaRPr>
          </a:p>
        </p:txBody>
      </p:sp>
    </p:spTree>
    <p:custDataLst>
      <p:tags r:id="rId1"/>
    </p:custDataLst>
    <p:extLst>
      <p:ext uri="{BB962C8B-B14F-4D97-AF65-F5344CB8AC3E}">
        <p14:creationId xmlns:p14="http://schemas.microsoft.com/office/powerpoint/2010/main" val="18919809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p:tgtEl>
                                          <p:spTgt spid="20"/>
                                        </p:tgtEl>
                                        <p:attrNameLst>
                                          <p:attrName>ppt_y</p:attrName>
                                        </p:attrNameLst>
                                      </p:cBhvr>
                                      <p:tavLst>
                                        <p:tav tm="0">
                                          <p:val>
                                            <p:strVal val="#ppt_y+#ppt_h*1.125000"/>
                                          </p:val>
                                        </p:tav>
                                        <p:tav tm="100000">
                                          <p:val>
                                            <p:strVal val="#ppt_y"/>
                                          </p:val>
                                        </p:tav>
                                      </p:tavLst>
                                    </p:anim>
                                    <p:animEffect transition="in" filter="wipe(up)">
                                      <p:cBhvr>
                                        <p:cTn id="8" dur="500"/>
                                        <p:tgtEl>
                                          <p:spTgt spid="20"/>
                                        </p:tgtEl>
                                      </p:cBhvr>
                                    </p:animEffect>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p:cTn id="13" dur="500" fill="hold"/>
                                        <p:tgtEl>
                                          <p:spTgt spid="27"/>
                                        </p:tgtEl>
                                        <p:attrNameLst>
                                          <p:attrName>ppt_w</p:attrName>
                                        </p:attrNameLst>
                                      </p:cBhvr>
                                      <p:tavLst>
                                        <p:tav tm="0">
                                          <p:val>
                                            <p:fltVal val="0"/>
                                          </p:val>
                                        </p:tav>
                                        <p:tav tm="100000">
                                          <p:val>
                                            <p:strVal val="#ppt_w"/>
                                          </p:val>
                                        </p:tav>
                                      </p:tavLst>
                                    </p:anim>
                                    <p:anim calcmode="lin" valueType="num">
                                      <p:cBhvr>
                                        <p:cTn id="14" dur="500" fill="hold"/>
                                        <p:tgtEl>
                                          <p:spTgt spid="27"/>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barn(inVertical)">
                                      <p:cBhvr>
                                        <p:cTn id="1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0"/>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10"/>
                                        </p:tgtEl>
                                      </p:cBhvr>
                                    </p:cmd>
                                  </p:childTnLst>
                                </p:cTn>
                              </p:par>
                            </p:childTnLst>
                          </p:cTn>
                        </p:par>
                      </p:childTnLst>
                    </p:cTn>
                  </p:par>
                </p:childTnLst>
              </p:cTn>
              <p:nextCondLst>
                <p:cond evt="onClick" delay="0">
                  <p:tgtEl>
                    <p:spTgt spid="10"/>
                  </p:tgtEl>
                </p:cond>
              </p:nextCondLst>
            </p:seq>
            <p:video>
              <p:cMediaNode vol="80000">
                <p:cTn id="25" fill="hold" display="0">
                  <p:stCondLst>
                    <p:cond delay="indefinite"/>
                  </p:stCondLst>
                </p:cTn>
                <p:tgtEl>
                  <p:spTgt spid="10"/>
                </p:tgtEl>
              </p:cMediaNode>
            </p:video>
          </p:childTnLst>
        </p:cTn>
      </p:par>
    </p:tnLst>
    <p:bldLst>
      <p:bldP spid="2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1832326" y="-3285205"/>
            <a:ext cx="16624300" cy="12279630"/>
            <a:chOff x="-2389" y="-5397"/>
            <a:chExt cx="26180" cy="19338"/>
          </a:xfrm>
        </p:grpSpPr>
        <p:grpSp>
          <p:nvGrpSpPr>
            <p:cNvPr id="11" name="组合 10"/>
            <p:cNvGrpSpPr/>
            <p:nvPr/>
          </p:nvGrpSpPr>
          <p:grpSpPr>
            <a:xfrm>
              <a:off x="-2389" y="-5397"/>
              <a:ext cx="26180" cy="19339"/>
              <a:chOff x="-2389" y="-5397"/>
              <a:chExt cx="26180" cy="19339"/>
            </a:xfrm>
          </p:grpSpPr>
          <p:pic>
            <p:nvPicPr>
              <p:cNvPr id="61" name="Google Shape;3471;p71"/>
              <p:cNvPicPr preferRelativeResize="0"/>
              <p:nvPr/>
            </p:nvPicPr>
            <p:blipFill>
              <a:blip r:embed="rId3"/>
              <a:stretch>
                <a:fillRect/>
              </a:stretch>
            </p:blipFill>
            <p:spPr>
              <a:xfrm rot="360000" flipV="1">
                <a:off x="657" y="-5013"/>
                <a:ext cx="9414" cy="7566"/>
              </a:xfrm>
              <a:prstGeom prst="rect">
                <a:avLst/>
              </a:prstGeom>
              <a:noFill/>
              <a:ln>
                <a:noFill/>
              </a:ln>
            </p:spPr>
          </p:pic>
          <p:pic>
            <p:nvPicPr>
              <p:cNvPr id="68" name="Google Shape;3480;p71"/>
              <p:cNvPicPr preferRelativeResize="0"/>
              <p:nvPr/>
            </p:nvPicPr>
            <p:blipFill>
              <a:blip r:embed="rId4"/>
              <a:stretch>
                <a:fillRect/>
              </a:stretch>
            </p:blipFill>
            <p:spPr>
              <a:xfrm rot="20443258" flipV="1">
                <a:off x="11978" y="5730"/>
                <a:ext cx="11813" cy="8212"/>
              </a:xfrm>
              <a:prstGeom prst="rect">
                <a:avLst/>
              </a:prstGeom>
              <a:noFill/>
              <a:ln>
                <a:noFill/>
              </a:ln>
            </p:spPr>
          </p:pic>
          <p:pic>
            <p:nvPicPr>
              <p:cNvPr id="3473" name="Google Shape;3473;p71"/>
              <p:cNvPicPr preferRelativeResize="0"/>
              <p:nvPr/>
            </p:nvPicPr>
            <p:blipFill>
              <a:blip r:embed="rId5"/>
              <a:stretch>
                <a:fillRect/>
              </a:stretch>
            </p:blipFill>
            <p:spPr>
              <a:xfrm>
                <a:off x="-2389" y="5202"/>
                <a:ext cx="6394" cy="8097"/>
              </a:xfrm>
              <a:prstGeom prst="rect">
                <a:avLst/>
              </a:prstGeom>
              <a:noFill/>
              <a:ln>
                <a:noFill/>
              </a:ln>
            </p:spPr>
          </p:pic>
          <p:pic>
            <p:nvPicPr>
              <p:cNvPr id="3477" name="Google Shape;3477;p71"/>
              <p:cNvPicPr preferRelativeResize="0"/>
              <p:nvPr/>
            </p:nvPicPr>
            <p:blipFill>
              <a:blip r:embed="rId6"/>
              <a:stretch>
                <a:fillRect/>
              </a:stretch>
            </p:blipFill>
            <p:spPr>
              <a:xfrm>
                <a:off x="16040" y="-5397"/>
                <a:ext cx="3689" cy="9407"/>
              </a:xfrm>
              <a:prstGeom prst="rect">
                <a:avLst/>
              </a:prstGeom>
              <a:noFill/>
              <a:ln>
                <a:noFill/>
              </a:ln>
            </p:spPr>
          </p:pic>
        </p:grpSp>
        <p:sp>
          <p:nvSpPr>
            <p:cNvPr id="2" name="圆角矩形 1"/>
            <p:cNvSpPr/>
            <p:nvPr/>
          </p:nvSpPr>
          <p:spPr>
            <a:xfrm>
              <a:off x="963" y="963"/>
              <a:ext cx="17275" cy="8874"/>
            </a:xfrm>
            <a:prstGeom prst="roundRect">
              <a:avLst/>
            </a:prstGeom>
            <a:solidFill>
              <a:schemeClr val="bg1"/>
            </a:solidFill>
            <a:ln>
              <a:noFill/>
            </a:ln>
            <a:effectLst>
              <a:outerShdw blurRad="11684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p:cNvGrpSpPr/>
            <p:nvPr/>
          </p:nvGrpSpPr>
          <p:grpSpPr>
            <a:xfrm>
              <a:off x="10677" y="7337"/>
              <a:ext cx="8496" cy="3744"/>
              <a:chOff x="10677" y="7337"/>
              <a:chExt cx="8496" cy="3744"/>
            </a:xfrm>
          </p:grpSpPr>
          <p:sp>
            <p:nvSpPr>
              <p:cNvPr id="3" name="任意多边形 2"/>
              <p:cNvSpPr/>
              <p:nvPr/>
            </p:nvSpPr>
            <p:spPr>
              <a:xfrm rot="11076794" flipV="1">
                <a:off x="12811" y="7337"/>
                <a:ext cx="6362" cy="3744"/>
              </a:xfrm>
              <a:custGeom>
                <a:avLst/>
                <a:gdLst>
                  <a:gd name="connsiteX0" fmla="*/ 914344 w 3556001"/>
                  <a:gd name="connsiteY0" fmla="*/ 1091 h 2346051"/>
                  <a:gd name="connsiteX1" fmla="*/ 2430863 w 3556001"/>
                  <a:gd name="connsiteY1" fmla="*/ 596106 h 2346051"/>
                  <a:gd name="connsiteX2" fmla="*/ 3438830 w 3556001"/>
                  <a:gd name="connsiteY2" fmla="*/ 2307077 h 2346051"/>
                  <a:gd name="connsiteX3" fmla="*/ 3401736 w 3556001"/>
                  <a:gd name="connsiteY3" fmla="*/ 2346051 h 2346051"/>
                  <a:gd name="connsiteX4" fmla="*/ 0 w 3556001"/>
                  <a:gd name="connsiteY4" fmla="*/ 2346051 h 2346051"/>
                  <a:gd name="connsiteX5" fmla="*/ 0 w 3556001"/>
                  <a:gd name="connsiteY5" fmla="*/ 199042 h 2346051"/>
                  <a:gd name="connsiteX6" fmla="*/ 98382 w 3556001"/>
                  <a:gd name="connsiteY6" fmla="*/ 151316 h 2346051"/>
                  <a:gd name="connsiteX7" fmla="*/ 914344 w 3556001"/>
                  <a:gd name="connsiteY7" fmla="*/ 1091 h 2346051"/>
                  <a:gd name="connsiteX0-1" fmla="*/ 914344 w 3560405"/>
                  <a:gd name="connsiteY0-2" fmla="*/ 1091 h 2346051"/>
                  <a:gd name="connsiteX1-3" fmla="*/ 2469465 w 3560405"/>
                  <a:gd name="connsiteY1-4" fmla="*/ 728614 h 2346051"/>
                  <a:gd name="connsiteX2-5" fmla="*/ 3438830 w 3560405"/>
                  <a:gd name="connsiteY2-6" fmla="*/ 2307077 h 2346051"/>
                  <a:gd name="connsiteX3-7" fmla="*/ 3401736 w 3560405"/>
                  <a:gd name="connsiteY3-8" fmla="*/ 2346051 h 2346051"/>
                  <a:gd name="connsiteX4-9" fmla="*/ 0 w 3560405"/>
                  <a:gd name="connsiteY4-10" fmla="*/ 2346051 h 2346051"/>
                  <a:gd name="connsiteX5-11" fmla="*/ 0 w 3560405"/>
                  <a:gd name="connsiteY5-12" fmla="*/ 199042 h 2346051"/>
                  <a:gd name="connsiteX6-13" fmla="*/ 98382 w 3560405"/>
                  <a:gd name="connsiteY6-14" fmla="*/ 151316 h 2346051"/>
                  <a:gd name="connsiteX7-15" fmla="*/ 914344 w 3560405"/>
                  <a:gd name="connsiteY7-16" fmla="*/ 1091 h 2346051"/>
                  <a:gd name="connsiteX0-17" fmla="*/ 914344 w 3401736"/>
                  <a:gd name="connsiteY0-18" fmla="*/ 1091 h 2346051"/>
                  <a:gd name="connsiteX1-19" fmla="*/ 2469465 w 3401736"/>
                  <a:gd name="connsiteY1-20" fmla="*/ 728614 h 2346051"/>
                  <a:gd name="connsiteX2-21" fmla="*/ 3013784 w 3401736"/>
                  <a:gd name="connsiteY2-22" fmla="*/ 1847630 h 2346051"/>
                  <a:gd name="connsiteX3-23" fmla="*/ 3401736 w 3401736"/>
                  <a:gd name="connsiteY3-24" fmla="*/ 2346051 h 2346051"/>
                  <a:gd name="connsiteX4-25" fmla="*/ 0 w 3401736"/>
                  <a:gd name="connsiteY4-26" fmla="*/ 2346051 h 2346051"/>
                  <a:gd name="connsiteX5-27" fmla="*/ 0 w 3401736"/>
                  <a:gd name="connsiteY5-28" fmla="*/ 199042 h 2346051"/>
                  <a:gd name="connsiteX6-29" fmla="*/ 98382 w 3401736"/>
                  <a:gd name="connsiteY6-30" fmla="*/ 151316 h 2346051"/>
                  <a:gd name="connsiteX7-31" fmla="*/ 914344 w 3401736"/>
                  <a:gd name="connsiteY7-32" fmla="*/ 1091 h 2346051"/>
                  <a:gd name="connsiteX0-33" fmla="*/ 914344 w 3143791"/>
                  <a:gd name="connsiteY0-34" fmla="*/ 1091 h 2346051"/>
                  <a:gd name="connsiteX1-35" fmla="*/ 2469465 w 3143791"/>
                  <a:gd name="connsiteY1-36" fmla="*/ 728614 h 2346051"/>
                  <a:gd name="connsiteX2-37" fmla="*/ 3013784 w 3143791"/>
                  <a:gd name="connsiteY2-38" fmla="*/ 1847630 h 2346051"/>
                  <a:gd name="connsiteX3-39" fmla="*/ 0 w 3143791"/>
                  <a:gd name="connsiteY3-40" fmla="*/ 2346051 h 2346051"/>
                  <a:gd name="connsiteX4-41" fmla="*/ 0 w 3143791"/>
                  <a:gd name="connsiteY4-42" fmla="*/ 199042 h 2346051"/>
                  <a:gd name="connsiteX5-43" fmla="*/ 98382 w 3143791"/>
                  <a:gd name="connsiteY5-44" fmla="*/ 151316 h 2346051"/>
                  <a:gd name="connsiteX6-45" fmla="*/ 914344 w 3143791"/>
                  <a:gd name="connsiteY6-46" fmla="*/ 1091 h 2346051"/>
                  <a:gd name="connsiteX0-47" fmla="*/ 0 w 3143791"/>
                  <a:gd name="connsiteY0-48" fmla="*/ 2346051 h 2405814"/>
                  <a:gd name="connsiteX1-49" fmla="*/ 0 w 3143791"/>
                  <a:gd name="connsiteY1-50" fmla="*/ 199042 h 2405814"/>
                  <a:gd name="connsiteX2-51" fmla="*/ 98382 w 3143791"/>
                  <a:gd name="connsiteY2-52" fmla="*/ 151316 h 2405814"/>
                  <a:gd name="connsiteX3-53" fmla="*/ 914344 w 3143791"/>
                  <a:gd name="connsiteY3-54" fmla="*/ 1091 h 2405814"/>
                  <a:gd name="connsiteX4-55" fmla="*/ 2469465 w 3143791"/>
                  <a:gd name="connsiteY4-56" fmla="*/ 728614 h 2405814"/>
                  <a:gd name="connsiteX5-57" fmla="*/ 3013784 w 3143791"/>
                  <a:gd name="connsiteY5-58" fmla="*/ 1847630 h 2405814"/>
                  <a:gd name="connsiteX6-59" fmla="*/ 57948 w 3143791"/>
                  <a:gd name="connsiteY6-60" fmla="*/ 2405814 h 2405814"/>
                  <a:gd name="connsiteX0-61" fmla="*/ 0 w 3143791"/>
                  <a:gd name="connsiteY0-62" fmla="*/ 2346051 h 2346051"/>
                  <a:gd name="connsiteX1-63" fmla="*/ 0 w 3143791"/>
                  <a:gd name="connsiteY1-64" fmla="*/ 199042 h 2346051"/>
                  <a:gd name="connsiteX2-65" fmla="*/ 98382 w 3143791"/>
                  <a:gd name="connsiteY2-66" fmla="*/ 151316 h 2346051"/>
                  <a:gd name="connsiteX3-67" fmla="*/ 914344 w 3143791"/>
                  <a:gd name="connsiteY3-68" fmla="*/ 1091 h 2346051"/>
                  <a:gd name="connsiteX4-69" fmla="*/ 2469465 w 3143791"/>
                  <a:gd name="connsiteY4-70" fmla="*/ 728614 h 2346051"/>
                  <a:gd name="connsiteX5-71" fmla="*/ 3013784 w 3143791"/>
                  <a:gd name="connsiteY5-72" fmla="*/ 1847630 h 2346051"/>
                  <a:gd name="connsiteX6-73" fmla="*/ 2212347 w 3143791"/>
                  <a:gd name="connsiteY6-74" fmla="*/ 2046590 h 2346051"/>
                  <a:gd name="connsiteX0-75" fmla="*/ 0 w 3180028"/>
                  <a:gd name="connsiteY0-76" fmla="*/ 538753 h 2046590"/>
                  <a:gd name="connsiteX1-77" fmla="*/ 36237 w 3180028"/>
                  <a:gd name="connsiteY1-78" fmla="*/ 199042 h 2046590"/>
                  <a:gd name="connsiteX2-79" fmla="*/ 134619 w 3180028"/>
                  <a:gd name="connsiteY2-80" fmla="*/ 151316 h 2046590"/>
                  <a:gd name="connsiteX3-81" fmla="*/ 950581 w 3180028"/>
                  <a:gd name="connsiteY3-82" fmla="*/ 1091 h 2046590"/>
                  <a:gd name="connsiteX4-83" fmla="*/ 2505702 w 3180028"/>
                  <a:gd name="connsiteY4-84" fmla="*/ 728614 h 2046590"/>
                  <a:gd name="connsiteX5-85" fmla="*/ 3050021 w 3180028"/>
                  <a:gd name="connsiteY5-86" fmla="*/ 1847630 h 2046590"/>
                  <a:gd name="connsiteX6-87" fmla="*/ 2248584 w 3180028"/>
                  <a:gd name="connsiteY6-88" fmla="*/ 2046590 h 2046590"/>
                  <a:gd name="connsiteX0-89" fmla="*/ 0 w 3180028"/>
                  <a:gd name="connsiteY0-90" fmla="*/ 538753 h 2046590"/>
                  <a:gd name="connsiteX1-91" fmla="*/ 134619 w 3180028"/>
                  <a:gd name="connsiteY1-92" fmla="*/ 151316 h 2046590"/>
                  <a:gd name="connsiteX2-93" fmla="*/ 950581 w 3180028"/>
                  <a:gd name="connsiteY2-94" fmla="*/ 1091 h 2046590"/>
                  <a:gd name="connsiteX3-95" fmla="*/ 2505702 w 3180028"/>
                  <a:gd name="connsiteY3-96" fmla="*/ 728614 h 2046590"/>
                  <a:gd name="connsiteX4-97" fmla="*/ 3050021 w 3180028"/>
                  <a:gd name="connsiteY4-98" fmla="*/ 1847630 h 2046590"/>
                  <a:gd name="connsiteX5-99" fmla="*/ 2248584 w 3180028"/>
                  <a:gd name="connsiteY5-100" fmla="*/ 2046590 h 2046590"/>
                  <a:gd name="connsiteX0-101" fmla="*/ 0 w 3045409"/>
                  <a:gd name="connsiteY0-102" fmla="*/ 151316 h 2046590"/>
                  <a:gd name="connsiteX1-103" fmla="*/ 815962 w 3045409"/>
                  <a:gd name="connsiteY1-104" fmla="*/ 1091 h 2046590"/>
                  <a:gd name="connsiteX2-105" fmla="*/ 2371083 w 3045409"/>
                  <a:gd name="connsiteY2-106" fmla="*/ 728614 h 2046590"/>
                  <a:gd name="connsiteX3-107" fmla="*/ 2915402 w 3045409"/>
                  <a:gd name="connsiteY3-108" fmla="*/ 1847630 h 2046590"/>
                  <a:gd name="connsiteX4-109" fmla="*/ 2113965 w 3045409"/>
                  <a:gd name="connsiteY4-110" fmla="*/ 2046590 h 2046590"/>
                  <a:gd name="connsiteX0-111" fmla="*/ 0 w 3045409"/>
                  <a:gd name="connsiteY0-112" fmla="*/ 151316 h 1847630"/>
                  <a:gd name="connsiteX1-113" fmla="*/ 815962 w 3045409"/>
                  <a:gd name="connsiteY1-114" fmla="*/ 1091 h 1847630"/>
                  <a:gd name="connsiteX2-115" fmla="*/ 2371083 w 3045409"/>
                  <a:gd name="connsiteY2-116" fmla="*/ 728614 h 1847630"/>
                  <a:gd name="connsiteX3-117" fmla="*/ 2915402 w 3045409"/>
                  <a:gd name="connsiteY3-118" fmla="*/ 1847630 h 1847630"/>
                </a:gdLst>
                <a:ahLst/>
                <a:cxnLst>
                  <a:cxn ang="0">
                    <a:pos x="connsiteX0-1" y="connsiteY0-2"/>
                  </a:cxn>
                  <a:cxn ang="0">
                    <a:pos x="connsiteX1-3" y="connsiteY1-4"/>
                  </a:cxn>
                  <a:cxn ang="0">
                    <a:pos x="connsiteX2-5" y="connsiteY2-6"/>
                  </a:cxn>
                  <a:cxn ang="0">
                    <a:pos x="connsiteX3-7" y="connsiteY3-8"/>
                  </a:cxn>
                </a:cxnLst>
                <a:rect l="l" t="t" r="r" b="b"/>
                <a:pathLst>
                  <a:path w="3045409" h="1847630">
                    <a:moveTo>
                      <a:pt x="0" y="151316"/>
                    </a:moveTo>
                    <a:cubicBezTo>
                      <a:pt x="257183" y="40829"/>
                      <a:pt x="533329" y="-8113"/>
                      <a:pt x="815962" y="1091"/>
                    </a:cubicBezTo>
                    <a:cubicBezTo>
                      <a:pt x="1324702" y="17657"/>
                      <a:pt x="2021176" y="420858"/>
                      <a:pt x="2371083" y="728614"/>
                    </a:cubicBezTo>
                    <a:cubicBezTo>
                      <a:pt x="2720990" y="1036370"/>
                      <a:pt x="3307350" y="1346069"/>
                      <a:pt x="2915402" y="184763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Google Shape;3482;p71"/>
              <p:cNvPicPr preferRelativeResize="0"/>
              <p:nvPr/>
            </p:nvPicPr>
            <p:blipFill>
              <a:blip r:embed="rId7"/>
              <a:stretch>
                <a:fillRect/>
              </a:stretch>
            </p:blipFill>
            <p:spPr>
              <a:xfrm rot="-5400000" flipV="1">
                <a:off x="13632" y="5306"/>
                <a:ext cx="2084" cy="7995"/>
              </a:xfrm>
              <a:prstGeom prst="rect">
                <a:avLst/>
              </a:prstGeom>
              <a:noFill/>
              <a:ln>
                <a:noFill/>
              </a:ln>
            </p:spPr>
          </p:pic>
        </p:grpSp>
        <p:grpSp>
          <p:nvGrpSpPr>
            <p:cNvPr id="9" name="组合 8"/>
            <p:cNvGrpSpPr/>
            <p:nvPr/>
          </p:nvGrpSpPr>
          <p:grpSpPr>
            <a:xfrm>
              <a:off x="681" y="-1676"/>
              <a:ext cx="10146" cy="4491"/>
              <a:chOff x="681" y="-1676"/>
              <a:chExt cx="10146" cy="4491"/>
            </a:xfrm>
          </p:grpSpPr>
          <p:sp>
            <p:nvSpPr>
              <p:cNvPr id="6" name="任意多边形 5"/>
              <p:cNvSpPr/>
              <p:nvPr/>
            </p:nvSpPr>
            <p:spPr>
              <a:xfrm rot="20700000" flipV="1">
                <a:off x="835" y="-1676"/>
                <a:ext cx="9019" cy="3587"/>
              </a:xfrm>
              <a:custGeom>
                <a:avLst/>
                <a:gdLst>
                  <a:gd name="connsiteX0" fmla="*/ 0 w 7507705"/>
                  <a:gd name="connsiteY0" fmla="*/ 2310063 h 2310063"/>
                  <a:gd name="connsiteX1" fmla="*/ 1443789 w 7507705"/>
                  <a:gd name="connsiteY1" fmla="*/ 981777 h 2310063"/>
                  <a:gd name="connsiteX2" fmla="*/ 5111015 w 7507705"/>
                  <a:gd name="connsiteY2" fmla="*/ 0 h 2310063"/>
                  <a:gd name="connsiteX3" fmla="*/ 7507705 w 7507705"/>
                  <a:gd name="connsiteY3" fmla="*/ 760396 h 2310063"/>
                  <a:gd name="connsiteX0-1" fmla="*/ 0 w 7517330"/>
                  <a:gd name="connsiteY0-2" fmla="*/ 2252312 h 2252312"/>
                  <a:gd name="connsiteX1-3" fmla="*/ 1453414 w 7517330"/>
                  <a:gd name="connsiteY1-4" fmla="*/ 981777 h 2252312"/>
                  <a:gd name="connsiteX2-5" fmla="*/ 5120640 w 7517330"/>
                  <a:gd name="connsiteY2-6" fmla="*/ 0 h 2252312"/>
                  <a:gd name="connsiteX3-7" fmla="*/ 7517330 w 7517330"/>
                  <a:gd name="connsiteY3-8" fmla="*/ 760396 h 2252312"/>
                  <a:gd name="connsiteX0-9" fmla="*/ 0 w 7517330"/>
                  <a:gd name="connsiteY0-10" fmla="*/ 2252312 h 2252312"/>
                  <a:gd name="connsiteX1-11" fmla="*/ 1453414 w 7517330"/>
                  <a:gd name="connsiteY1-12" fmla="*/ 981777 h 2252312"/>
                  <a:gd name="connsiteX2-13" fmla="*/ 5120640 w 7517330"/>
                  <a:gd name="connsiteY2-14" fmla="*/ 0 h 2252312"/>
                  <a:gd name="connsiteX3-15" fmla="*/ 7517330 w 7517330"/>
                  <a:gd name="connsiteY3-16" fmla="*/ 760396 h 2252312"/>
                  <a:gd name="connsiteX0-17" fmla="*/ 0 w 7517330"/>
                  <a:gd name="connsiteY0-18" fmla="*/ 2252312 h 2252312"/>
                  <a:gd name="connsiteX1-19" fmla="*/ 1453414 w 7517330"/>
                  <a:gd name="connsiteY1-20" fmla="*/ 981777 h 2252312"/>
                  <a:gd name="connsiteX2-21" fmla="*/ 5120640 w 7517330"/>
                  <a:gd name="connsiteY2-22" fmla="*/ 0 h 2252312"/>
                  <a:gd name="connsiteX3-23" fmla="*/ 7517330 w 7517330"/>
                  <a:gd name="connsiteY3-24" fmla="*/ 760396 h 2252312"/>
                  <a:gd name="connsiteX0-25" fmla="*/ 0 w 7517330"/>
                  <a:gd name="connsiteY0-26" fmla="*/ 2252312 h 2252312"/>
                  <a:gd name="connsiteX1-27" fmla="*/ 1511166 w 7517330"/>
                  <a:gd name="connsiteY1-28" fmla="*/ 1366787 h 2252312"/>
                  <a:gd name="connsiteX2-29" fmla="*/ 5120640 w 7517330"/>
                  <a:gd name="connsiteY2-30" fmla="*/ 0 h 2252312"/>
                  <a:gd name="connsiteX3-31" fmla="*/ 7517330 w 7517330"/>
                  <a:gd name="connsiteY3-32" fmla="*/ 760396 h 2252312"/>
                  <a:gd name="connsiteX0-33" fmla="*/ 0 w 7517330"/>
                  <a:gd name="connsiteY0-34" fmla="*/ 2252312 h 2252312"/>
                  <a:gd name="connsiteX1-35" fmla="*/ 1511166 w 7517330"/>
                  <a:gd name="connsiteY1-36" fmla="*/ 1366787 h 2252312"/>
                  <a:gd name="connsiteX2-37" fmla="*/ 5120640 w 7517330"/>
                  <a:gd name="connsiteY2-38" fmla="*/ 0 h 2252312"/>
                  <a:gd name="connsiteX3-39" fmla="*/ 7517330 w 7517330"/>
                  <a:gd name="connsiteY3-40" fmla="*/ 760396 h 2252312"/>
                  <a:gd name="connsiteX0-41" fmla="*/ 0 w 7517330"/>
                  <a:gd name="connsiteY0-42" fmla="*/ 2252312 h 2252312"/>
                  <a:gd name="connsiteX1-43" fmla="*/ 1511166 w 7517330"/>
                  <a:gd name="connsiteY1-44" fmla="*/ 1366787 h 2252312"/>
                  <a:gd name="connsiteX2-45" fmla="*/ 5120640 w 7517330"/>
                  <a:gd name="connsiteY2-46" fmla="*/ 0 h 2252312"/>
                  <a:gd name="connsiteX3-47" fmla="*/ 7517330 w 7517330"/>
                  <a:gd name="connsiteY3-48" fmla="*/ 760396 h 2252312"/>
                  <a:gd name="connsiteX0-49" fmla="*/ 0 w 7449953"/>
                  <a:gd name="connsiteY0-50" fmla="*/ 2252312 h 2252312"/>
                  <a:gd name="connsiteX1-51" fmla="*/ 1443789 w 7449953"/>
                  <a:gd name="connsiteY1-52" fmla="*/ 1366787 h 2252312"/>
                  <a:gd name="connsiteX2-53" fmla="*/ 5053263 w 7449953"/>
                  <a:gd name="connsiteY2-54" fmla="*/ 0 h 2252312"/>
                  <a:gd name="connsiteX3-55" fmla="*/ 7449953 w 7449953"/>
                  <a:gd name="connsiteY3-56" fmla="*/ 760396 h 2252312"/>
                  <a:gd name="connsiteX0-57" fmla="*/ 0 w 7449953"/>
                  <a:gd name="connsiteY0-58" fmla="*/ 2286069 h 2286069"/>
                  <a:gd name="connsiteX1-59" fmla="*/ 1443789 w 7449953"/>
                  <a:gd name="connsiteY1-60" fmla="*/ 1400544 h 2286069"/>
                  <a:gd name="connsiteX2-61" fmla="*/ 5053263 w 7449953"/>
                  <a:gd name="connsiteY2-62" fmla="*/ 33757 h 2286069"/>
                  <a:gd name="connsiteX3-63" fmla="*/ 7449953 w 7449953"/>
                  <a:gd name="connsiteY3-64" fmla="*/ 794153 h 2286069"/>
                  <a:gd name="connsiteX0-65" fmla="*/ 0 w 7449953"/>
                  <a:gd name="connsiteY0-66" fmla="*/ 2276635 h 2276635"/>
                  <a:gd name="connsiteX1-67" fmla="*/ 1443789 w 7449953"/>
                  <a:gd name="connsiteY1-68" fmla="*/ 1391110 h 2276635"/>
                  <a:gd name="connsiteX2-69" fmla="*/ 5005137 w 7449953"/>
                  <a:gd name="connsiteY2-70" fmla="*/ 33948 h 2276635"/>
                  <a:gd name="connsiteX3-71" fmla="*/ 7449953 w 7449953"/>
                  <a:gd name="connsiteY3-72" fmla="*/ 784719 h 2276635"/>
                  <a:gd name="connsiteX0-73" fmla="*/ 0 w 6391174"/>
                  <a:gd name="connsiteY0-74" fmla="*/ 2242736 h 2242736"/>
                  <a:gd name="connsiteX1-75" fmla="*/ 1443789 w 6391174"/>
                  <a:gd name="connsiteY1-76" fmla="*/ 1357211 h 2242736"/>
                  <a:gd name="connsiteX2-77" fmla="*/ 5005137 w 6391174"/>
                  <a:gd name="connsiteY2-78" fmla="*/ 49 h 2242736"/>
                  <a:gd name="connsiteX3-79" fmla="*/ 6391174 w 6391174"/>
                  <a:gd name="connsiteY3-80" fmla="*/ 1405338 h 2242736"/>
                  <a:gd name="connsiteX0-81" fmla="*/ 0 w 6391174"/>
                  <a:gd name="connsiteY0-82" fmla="*/ 2242736 h 2242736"/>
                  <a:gd name="connsiteX1-83" fmla="*/ 1443789 w 6391174"/>
                  <a:gd name="connsiteY1-84" fmla="*/ 1357211 h 2242736"/>
                  <a:gd name="connsiteX2-85" fmla="*/ 5005137 w 6391174"/>
                  <a:gd name="connsiteY2-86" fmla="*/ 49 h 2242736"/>
                  <a:gd name="connsiteX3-87" fmla="*/ 6391174 w 6391174"/>
                  <a:gd name="connsiteY3-88" fmla="*/ 1405338 h 2242736"/>
                  <a:gd name="connsiteX0-89" fmla="*/ 0 w 6391174"/>
                  <a:gd name="connsiteY0-90" fmla="*/ 2243091 h 2243091"/>
                  <a:gd name="connsiteX1-91" fmla="*/ 2531444 w 6391174"/>
                  <a:gd name="connsiteY1-92" fmla="*/ 1270938 h 2243091"/>
                  <a:gd name="connsiteX2-93" fmla="*/ 5005137 w 6391174"/>
                  <a:gd name="connsiteY2-94" fmla="*/ 404 h 2243091"/>
                  <a:gd name="connsiteX3-95" fmla="*/ 6391174 w 6391174"/>
                  <a:gd name="connsiteY3-96" fmla="*/ 1405693 h 2243091"/>
                  <a:gd name="connsiteX0-97" fmla="*/ 0 w 6391174"/>
                  <a:gd name="connsiteY0-98" fmla="*/ 2243007 h 2243007"/>
                  <a:gd name="connsiteX1-99" fmla="*/ 2531444 w 6391174"/>
                  <a:gd name="connsiteY1-100" fmla="*/ 1270854 h 2243007"/>
                  <a:gd name="connsiteX2-101" fmla="*/ 5005137 w 6391174"/>
                  <a:gd name="connsiteY2-102" fmla="*/ 320 h 2243007"/>
                  <a:gd name="connsiteX3-103" fmla="*/ 6391174 w 6391174"/>
                  <a:gd name="connsiteY3-104" fmla="*/ 1405609 h 2243007"/>
                  <a:gd name="connsiteX0-105" fmla="*/ 0 w 6391174"/>
                  <a:gd name="connsiteY0-106" fmla="*/ 2281578 h 2281578"/>
                  <a:gd name="connsiteX1-107" fmla="*/ 2531444 w 6391174"/>
                  <a:gd name="connsiteY1-108" fmla="*/ 1309425 h 2281578"/>
                  <a:gd name="connsiteX2-109" fmla="*/ 4754880 w 6391174"/>
                  <a:gd name="connsiteY2-110" fmla="*/ 390 h 2281578"/>
                  <a:gd name="connsiteX3-111" fmla="*/ 6391174 w 6391174"/>
                  <a:gd name="connsiteY3-112" fmla="*/ 1444180 h 2281578"/>
                  <a:gd name="connsiteX0-113" fmla="*/ 17 w 6391191"/>
                  <a:gd name="connsiteY0-114" fmla="*/ 2281578 h 2281578"/>
                  <a:gd name="connsiteX1-115" fmla="*/ 2531461 w 6391191"/>
                  <a:gd name="connsiteY1-116" fmla="*/ 1309425 h 2281578"/>
                  <a:gd name="connsiteX2-117" fmla="*/ 4754897 w 6391191"/>
                  <a:gd name="connsiteY2-118" fmla="*/ 390 h 2281578"/>
                  <a:gd name="connsiteX3-119" fmla="*/ 6391191 w 6391191"/>
                  <a:gd name="connsiteY3-120" fmla="*/ 1444180 h 2281578"/>
                  <a:gd name="connsiteX0-121" fmla="*/ 19 w 6285315"/>
                  <a:gd name="connsiteY0-122" fmla="*/ 2271953 h 2271953"/>
                  <a:gd name="connsiteX1-123" fmla="*/ 2425585 w 6285315"/>
                  <a:gd name="connsiteY1-124" fmla="*/ 1309425 h 2271953"/>
                  <a:gd name="connsiteX2-125" fmla="*/ 4649021 w 6285315"/>
                  <a:gd name="connsiteY2-126" fmla="*/ 390 h 2271953"/>
                  <a:gd name="connsiteX3-127" fmla="*/ 6285315 w 6285315"/>
                  <a:gd name="connsiteY3-128" fmla="*/ 1444180 h 2271953"/>
                  <a:gd name="connsiteX0-129" fmla="*/ 19 w 6285315"/>
                  <a:gd name="connsiteY0-130" fmla="*/ 2271953 h 2271953"/>
                  <a:gd name="connsiteX1-131" fmla="*/ 2425585 w 6285315"/>
                  <a:gd name="connsiteY1-132" fmla="*/ 1309425 h 2271953"/>
                  <a:gd name="connsiteX2-133" fmla="*/ 4649021 w 6285315"/>
                  <a:gd name="connsiteY2-134" fmla="*/ 390 h 2271953"/>
                  <a:gd name="connsiteX3-135" fmla="*/ 6285315 w 6285315"/>
                  <a:gd name="connsiteY3-136" fmla="*/ 1444180 h 2271953"/>
                  <a:gd name="connsiteX0-137" fmla="*/ 19 w 6285315"/>
                  <a:gd name="connsiteY0-138" fmla="*/ 2282053 h 2282053"/>
                  <a:gd name="connsiteX1-139" fmla="*/ 2425585 w 6285315"/>
                  <a:gd name="connsiteY1-140" fmla="*/ 1319525 h 2282053"/>
                  <a:gd name="connsiteX2-141" fmla="*/ 4649021 w 6285315"/>
                  <a:gd name="connsiteY2-142" fmla="*/ 10490 h 2282053"/>
                  <a:gd name="connsiteX3-143" fmla="*/ 6285315 w 6285315"/>
                  <a:gd name="connsiteY3-144" fmla="*/ 1454280 h 2282053"/>
                  <a:gd name="connsiteX0-145" fmla="*/ 19 w 5753482"/>
                  <a:gd name="connsiteY0-146" fmla="*/ 2319564 h 2319564"/>
                  <a:gd name="connsiteX1-147" fmla="*/ 2425585 w 5753482"/>
                  <a:gd name="connsiteY1-148" fmla="*/ 1357036 h 2319564"/>
                  <a:gd name="connsiteX2-149" fmla="*/ 4649021 w 5753482"/>
                  <a:gd name="connsiteY2-150" fmla="*/ 48001 h 2319564"/>
                  <a:gd name="connsiteX3-151" fmla="*/ 5753482 w 5753482"/>
                  <a:gd name="connsiteY3-152" fmla="*/ 1010528 h 2319564"/>
                  <a:gd name="connsiteX0-153" fmla="*/ 19 w 5753482"/>
                  <a:gd name="connsiteY0-154" fmla="*/ 2277873 h 2277873"/>
                  <a:gd name="connsiteX1-155" fmla="*/ 2425585 w 5753482"/>
                  <a:gd name="connsiteY1-156" fmla="*/ 1315345 h 2277873"/>
                  <a:gd name="connsiteX2-157" fmla="*/ 4649021 w 5753482"/>
                  <a:gd name="connsiteY2-158" fmla="*/ 6310 h 2277873"/>
                  <a:gd name="connsiteX3-159" fmla="*/ 5753482 w 5753482"/>
                  <a:gd name="connsiteY3-160" fmla="*/ 968837 h 2277873"/>
                </a:gdLst>
                <a:ahLst/>
                <a:cxnLst>
                  <a:cxn ang="0">
                    <a:pos x="connsiteX0-1" y="connsiteY0-2"/>
                  </a:cxn>
                  <a:cxn ang="0">
                    <a:pos x="connsiteX1-3" y="connsiteY1-4"/>
                  </a:cxn>
                  <a:cxn ang="0">
                    <a:pos x="connsiteX2-5" y="connsiteY2-6"/>
                  </a:cxn>
                  <a:cxn ang="0">
                    <a:pos x="connsiteX3-7" y="connsiteY3-8"/>
                  </a:cxn>
                </a:cxnLst>
                <a:rect l="l" t="t" r="r" b="b"/>
                <a:pathLst>
                  <a:path w="5753482" h="2277873">
                    <a:moveTo>
                      <a:pt x="19" y="2277873"/>
                    </a:moveTo>
                    <a:cubicBezTo>
                      <a:pt x="-6399" y="1113216"/>
                      <a:pt x="1650751" y="1693939"/>
                      <a:pt x="2425585" y="1315345"/>
                    </a:cubicBezTo>
                    <a:cubicBezTo>
                      <a:pt x="3200419" y="936751"/>
                      <a:pt x="4094372" y="64061"/>
                      <a:pt x="4649021" y="6310"/>
                    </a:cubicBezTo>
                    <a:cubicBezTo>
                      <a:pt x="5203670" y="-51441"/>
                      <a:pt x="5560400" y="288652"/>
                      <a:pt x="5753482" y="968837"/>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Google Shape;3475;p71"/>
              <p:cNvPicPr preferRelativeResize="0"/>
              <p:nvPr/>
            </p:nvPicPr>
            <p:blipFill>
              <a:blip r:embed="rId7"/>
              <a:stretch>
                <a:fillRect/>
              </a:stretch>
            </p:blipFill>
            <p:spPr>
              <a:xfrm rot="4500000">
                <a:off x="4430" y="-3582"/>
                <a:ext cx="2648" cy="10146"/>
              </a:xfrm>
              <a:prstGeom prst="rect">
                <a:avLst/>
              </a:prstGeom>
              <a:noFill/>
              <a:ln>
                <a:noFill/>
              </a:ln>
            </p:spPr>
          </p:pic>
        </p:grpSp>
      </p:grpSp>
      <p:sp>
        <p:nvSpPr>
          <p:cNvPr id="18" name="Rectangle 17"/>
          <p:cNvSpPr/>
          <p:nvPr/>
        </p:nvSpPr>
        <p:spPr>
          <a:xfrm>
            <a:off x="702391" y="1185692"/>
            <a:ext cx="9167698" cy="564893"/>
          </a:xfrm>
          <a:prstGeom prst="rect">
            <a:avLst/>
          </a:prstGeom>
          <a:solidFill>
            <a:srgbClr val="D4E7CC"/>
          </a:solidFill>
          <a:ln>
            <a:solidFill>
              <a:srgbClr val="D7E9CE"/>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smtClean="0">
                <a:solidFill>
                  <a:schemeClr val="tx2">
                    <a:lumMod val="50000"/>
                    <a:lumOff val="50000"/>
                  </a:schemeClr>
                </a:solidFill>
              </a:rPr>
              <a:t>الإدخال </a:t>
            </a:r>
            <a:endParaRPr lang="ar-SA" sz="2400" b="1" dirty="0">
              <a:solidFill>
                <a:schemeClr val="tx2">
                  <a:lumMod val="50000"/>
                  <a:lumOff val="50000"/>
                </a:schemeClr>
              </a:solidFill>
            </a:endParaRPr>
          </a:p>
        </p:txBody>
      </p:sp>
      <p:pic>
        <p:nvPicPr>
          <p:cNvPr id="10" name="Picture 9"/>
          <p:cNvPicPr>
            <a:picLocks noChangeAspect="1"/>
          </p:cNvPicPr>
          <p:nvPr/>
        </p:nvPicPr>
        <p:blipFill>
          <a:blip r:embed="rId8"/>
          <a:stretch>
            <a:fillRect/>
          </a:stretch>
        </p:blipFill>
        <p:spPr>
          <a:xfrm>
            <a:off x="868465" y="2250764"/>
            <a:ext cx="9825082" cy="1951436"/>
          </a:xfrm>
          <a:prstGeom prst="rect">
            <a:avLst/>
          </a:prstGeom>
        </p:spPr>
      </p:pic>
    </p:spTree>
    <p:custDataLst>
      <p:tags r:id="rId1"/>
    </p:custDataLst>
    <p:extLst>
      <p:ext uri="{BB962C8B-B14F-4D97-AF65-F5344CB8AC3E}">
        <p14:creationId xmlns:p14="http://schemas.microsoft.com/office/powerpoint/2010/main" val="18066477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1832326" y="-3285205"/>
            <a:ext cx="16624300" cy="12279630"/>
            <a:chOff x="-2389" y="-5397"/>
            <a:chExt cx="26180" cy="19338"/>
          </a:xfrm>
        </p:grpSpPr>
        <p:grpSp>
          <p:nvGrpSpPr>
            <p:cNvPr id="11" name="组合 10"/>
            <p:cNvGrpSpPr/>
            <p:nvPr/>
          </p:nvGrpSpPr>
          <p:grpSpPr>
            <a:xfrm>
              <a:off x="-2389" y="-5397"/>
              <a:ext cx="26180" cy="19339"/>
              <a:chOff x="-2389" y="-5397"/>
              <a:chExt cx="26180" cy="19339"/>
            </a:xfrm>
          </p:grpSpPr>
          <p:pic>
            <p:nvPicPr>
              <p:cNvPr id="61" name="Google Shape;3471;p71"/>
              <p:cNvPicPr preferRelativeResize="0"/>
              <p:nvPr/>
            </p:nvPicPr>
            <p:blipFill>
              <a:blip r:embed="rId3"/>
              <a:stretch>
                <a:fillRect/>
              </a:stretch>
            </p:blipFill>
            <p:spPr>
              <a:xfrm rot="360000" flipV="1">
                <a:off x="657" y="-5013"/>
                <a:ext cx="9414" cy="7566"/>
              </a:xfrm>
              <a:prstGeom prst="rect">
                <a:avLst/>
              </a:prstGeom>
              <a:noFill/>
              <a:ln>
                <a:noFill/>
              </a:ln>
            </p:spPr>
          </p:pic>
          <p:pic>
            <p:nvPicPr>
              <p:cNvPr id="68" name="Google Shape;3480;p71"/>
              <p:cNvPicPr preferRelativeResize="0"/>
              <p:nvPr/>
            </p:nvPicPr>
            <p:blipFill>
              <a:blip r:embed="rId4"/>
              <a:stretch>
                <a:fillRect/>
              </a:stretch>
            </p:blipFill>
            <p:spPr>
              <a:xfrm rot="20443258" flipV="1">
                <a:off x="11978" y="5730"/>
                <a:ext cx="11813" cy="8212"/>
              </a:xfrm>
              <a:prstGeom prst="rect">
                <a:avLst/>
              </a:prstGeom>
              <a:noFill/>
              <a:ln>
                <a:noFill/>
              </a:ln>
            </p:spPr>
          </p:pic>
          <p:pic>
            <p:nvPicPr>
              <p:cNvPr id="3473" name="Google Shape;3473;p71"/>
              <p:cNvPicPr preferRelativeResize="0"/>
              <p:nvPr/>
            </p:nvPicPr>
            <p:blipFill>
              <a:blip r:embed="rId5"/>
              <a:stretch>
                <a:fillRect/>
              </a:stretch>
            </p:blipFill>
            <p:spPr>
              <a:xfrm>
                <a:off x="-2389" y="5202"/>
                <a:ext cx="6394" cy="8097"/>
              </a:xfrm>
              <a:prstGeom prst="rect">
                <a:avLst/>
              </a:prstGeom>
              <a:noFill/>
              <a:ln>
                <a:noFill/>
              </a:ln>
            </p:spPr>
          </p:pic>
          <p:pic>
            <p:nvPicPr>
              <p:cNvPr id="3477" name="Google Shape;3477;p71"/>
              <p:cNvPicPr preferRelativeResize="0"/>
              <p:nvPr/>
            </p:nvPicPr>
            <p:blipFill>
              <a:blip r:embed="rId6"/>
              <a:stretch>
                <a:fillRect/>
              </a:stretch>
            </p:blipFill>
            <p:spPr>
              <a:xfrm>
                <a:off x="16040" y="-5397"/>
                <a:ext cx="3689" cy="9407"/>
              </a:xfrm>
              <a:prstGeom prst="rect">
                <a:avLst/>
              </a:prstGeom>
              <a:noFill/>
              <a:ln>
                <a:noFill/>
              </a:ln>
            </p:spPr>
          </p:pic>
        </p:grpSp>
        <p:sp>
          <p:nvSpPr>
            <p:cNvPr id="2" name="圆角矩形 1"/>
            <p:cNvSpPr/>
            <p:nvPr/>
          </p:nvSpPr>
          <p:spPr>
            <a:xfrm>
              <a:off x="963" y="963"/>
              <a:ext cx="17275" cy="8874"/>
            </a:xfrm>
            <a:prstGeom prst="roundRect">
              <a:avLst/>
            </a:prstGeom>
            <a:solidFill>
              <a:schemeClr val="bg1"/>
            </a:solidFill>
            <a:ln>
              <a:noFill/>
            </a:ln>
            <a:effectLst>
              <a:outerShdw blurRad="11684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p:cNvGrpSpPr/>
            <p:nvPr/>
          </p:nvGrpSpPr>
          <p:grpSpPr>
            <a:xfrm>
              <a:off x="10677" y="7337"/>
              <a:ext cx="8496" cy="3744"/>
              <a:chOff x="10677" y="7337"/>
              <a:chExt cx="8496" cy="3744"/>
            </a:xfrm>
          </p:grpSpPr>
          <p:sp>
            <p:nvSpPr>
              <p:cNvPr id="3" name="任意多边形 2"/>
              <p:cNvSpPr/>
              <p:nvPr/>
            </p:nvSpPr>
            <p:spPr>
              <a:xfrm rot="11076794" flipV="1">
                <a:off x="12811" y="7337"/>
                <a:ext cx="6362" cy="3744"/>
              </a:xfrm>
              <a:custGeom>
                <a:avLst/>
                <a:gdLst>
                  <a:gd name="connsiteX0" fmla="*/ 914344 w 3556001"/>
                  <a:gd name="connsiteY0" fmla="*/ 1091 h 2346051"/>
                  <a:gd name="connsiteX1" fmla="*/ 2430863 w 3556001"/>
                  <a:gd name="connsiteY1" fmla="*/ 596106 h 2346051"/>
                  <a:gd name="connsiteX2" fmla="*/ 3438830 w 3556001"/>
                  <a:gd name="connsiteY2" fmla="*/ 2307077 h 2346051"/>
                  <a:gd name="connsiteX3" fmla="*/ 3401736 w 3556001"/>
                  <a:gd name="connsiteY3" fmla="*/ 2346051 h 2346051"/>
                  <a:gd name="connsiteX4" fmla="*/ 0 w 3556001"/>
                  <a:gd name="connsiteY4" fmla="*/ 2346051 h 2346051"/>
                  <a:gd name="connsiteX5" fmla="*/ 0 w 3556001"/>
                  <a:gd name="connsiteY5" fmla="*/ 199042 h 2346051"/>
                  <a:gd name="connsiteX6" fmla="*/ 98382 w 3556001"/>
                  <a:gd name="connsiteY6" fmla="*/ 151316 h 2346051"/>
                  <a:gd name="connsiteX7" fmla="*/ 914344 w 3556001"/>
                  <a:gd name="connsiteY7" fmla="*/ 1091 h 2346051"/>
                  <a:gd name="connsiteX0-1" fmla="*/ 914344 w 3560405"/>
                  <a:gd name="connsiteY0-2" fmla="*/ 1091 h 2346051"/>
                  <a:gd name="connsiteX1-3" fmla="*/ 2469465 w 3560405"/>
                  <a:gd name="connsiteY1-4" fmla="*/ 728614 h 2346051"/>
                  <a:gd name="connsiteX2-5" fmla="*/ 3438830 w 3560405"/>
                  <a:gd name="connsiteY2-6" fmla="*/ 2307077 h 2346051"/>
                  <a:gd name="connsiteX3-7" fmla="*/ 3401736 w 3560405"/>
                  <a:gd name="connsiteY3-8" fmla="*/ 2346051 h 2346051"/>
                  <a:gd name="connsiteX4-9" fmla="*/ 0 w 3560405"/>
                  <a:gd name="connsiteY4-10" fmla="*/ 2346051 h 2346051"/>
                  <a:gd name="connsiteX5-11" fmla="*/ 0 w 3560405"/>
                  <a:gd name="connsiteY5-12" fmla="*/ 199042 h 2346051"/>
                  <a:gd name="connsiteX6-13" fmla="*/ 98382 w 3560405"/>
                  <a:gd name="connsiteY6-14" fmla="*/ 151316 h 2346051"/>
                  <a:gd name="connsiteX7-15" fmla="*/ 914344 w 3560405"/>
                  <a:gd name="connsiteY7-16" fmla="*/ 1091 h 2346051"/>
                  <a:gd name="connsiteX0-17" fmla="*/ 914344 w 3401736"/>
                  <a:gd name="connsiteY0-18" fmla="*/ 1091 h 2346051"/>
                  <a:gd name="connsiteX1-19" fmla="*/ 2469465 w 3401736"/>
                  <a:gd name="connsiteY1-20" fmla="*/ 728614 h 2346051"/>
                  <a:gd name="connsiteX2-21" fmla="*/ 3013784 w 3401736"/>
                  <a:gd name="connsiteY2-22" fmla="*/ 1847630 h 2346051"/>
                  <a:gd name="connsiteX3-23" fmla="*/ 3401736 w 3401736"/>
                  <a:gd name="connsiteY3-24" fmla="*/ 2346051 h 2346051"/>
                  <a:gd name="connsiteX4-25" fmla="*/ 0 w 3401736"/>
                  <a:gd name="connsiteY4-26" fmla="*/ 2346051 h 2346051"/>
                  <a:gd name="connsiteX5-27" fmla="*/ 0 w 3401736"/>
                  <a:gd name="connsiteY5-28" fmla="*/ 199042 h 2346051"/>
                  <a:gd name="connsiteX6-29" fmla="*/ 98382 w 3401736"/>
                  <a:gd name="connsiteY6-30" fmla="*/ 151316 h 2346051"/>
                  <a:gd name="connsiteX7-31" fmla="*/ 914344 w 3401736"/>
                  <a:gd name="connsiteY7-32" fmla="*/ 1091 h 2346051"/>
                  <a:gd name="connsiteX0-33" fmla="*/ 914344 w 3143791"/>
                  <a:gd name="connsiteY0-34" fmla="*/ 1091 h 2346051"/>
                  <a:gd name="connsiteX1-35" fmla="*/ 2469465 w 3143791"/>
                  <a:gd name="connsiteY1-36" fmla="*/ 728614 h 2346051"/>
                  <a:gd name="connsiteX2-37" fmla="*/ 3013784 w 3143791"/>
                  <a:gd name="connsiteY2-38" fmla="*/ 1847630 h 2346051"/>
                  <a:gd name="connsiteX3-39" fmla="*/ 0 w 3143791"/>
                  <a:gd name="connsiteY3-40" fmla="*/ 2346051 h 2346051"/>
                  <a:gd name="connsiteX4-41" fmla="*/ 0 w 3143791"/>
                  <a:gd name="connsiteY4-42" fmla="*/ 199042 h 2346051"/>
                  <a:gd name="connsiteX5-43" fmla="*/ 98382 w 3143791"/>
                  <a:gd name="connsiteY5-44" fmla="*/ 151316 h 2346051"/>
                  <a:gd name="connsiteX6-45" fmla="*/ 914344 w 3143791"/>
                  <a:gd name="connsiteY6-46" fmla="*/ 1091 h 2346051"/>
                  <a:gd name="connsiteX0-47" fmla="*/ 0 w 3143791"/>
                  <a:gd name="connsiteY0-48" fmla="*/ 2346051 h 2405814"/>
                  <a:gd name="connsiteX1-49" fmla="*/ 0 w 3143791"/>
                  <a:gd name="connsiteY1-50" fmla="*/ 199042 h 2405814"/>
                  <a:gd name="connsiteX2-51" fmla="*/ 98382 w 3143791"/>
                  <a:gd name="connsiteY2-52" fmla="*/ 151316 h 2405814"/>
                  <a:gd name="connsiteX3-53" fmla="*/ 914344 w 3143791"/>
                  <a:gd name="connsiteY3-54" fmla="*/ 1091 h 2405814"/>
                  <a:gd name="connsiteX4-55" fmla="*/ 2469465 w 3143791"/>
                  <a:gd name="connsiteY4-56" fmla="*/ 728614 h 2405814"/>
                  <a:gd name="connsiteX5-57" fmla="*/ 3013784 w 3143791"/>
                  <a:gd name="connsiteY5-58" fmla="*/ 1847630 h 2405814"/>
                  <a:gd name="connsiteX6-59" fmla="*/ 57948 w 3143791"/>
                  <a:gd name="connsiteY6-60" fmla="*/ 2405814 h 2405814"/>
                  <a:gd name="connsiteX0-61" fmla="*/ 0 w 3143791"/>
                  <a:gd name="connsiteY0-62" fmla="*/ 2346051 h 2346051"/>
                  <a:gd name="connsiteX1-63" fmla="*/ 0 w 3143791"/>
                  <a:gd name="connsiteY1-64" fmla="*/ 199042 h 2346051"/>
                  <a:gd name="connsiteX2-65" fmla="*/ 98382 w 3143791"/>
                  <a:gd name="connsiteY2-66" fmla="*/ 151316 h 2346051"/>
                  <a:gd name="connsiteX3-67" fmla="*/ 914344 w 3143791"/>
                  <a:gd name="connsiteY3-68" fmla="*/ 1091 h 2346051"/>
                  <a:gd name="connsiteX4-69" fmla="*/ 2469465 w 3143791"/>
                  <a:gd name="connsiteY4-70" fmla="*/ 728614 h 2346051"/>
                  <a:gd name="connsiteX5-71" fmla="*/ 3013784 w 3143791"/>
                  <a:gd name="connsiteY5-72" fmla="*/ 1847630 h 2346051"/>
                  <a:gd name="connsiteX6-73" fmla="*/ 2212347 w 3143791"/>
                  <a:gd name="connsiteY6-74" fmla="*/ 2046590 h 2346051"/>
                  <a:gd name="connsiteX0-75" fmla="*/ 0 w 3180028"/>
                  <a:gd name="connsiteY0-76" fmla="*/ 538753 h 2046590"/>
                  <a:gd name="connsiteX1-77" fmla="*/ 36237 w 3180028"/>
                  <a:gd name="connsiteY1-78" fmla="*/ 199042 h 2046590"/>
                  <a:gd name="connsiteX2-79" fmla="*/ 134619 w 3180028"/>
                  <a:gd name="connsiteY2-80" fmla="*/ 151316 h 2046590"/>
                  <a:gd name="connsiteX3-81" fmla="*/ 950581 w 3180028"/>
                  <a:gd name="connsiteY3-82" fmla="*/ 1091 h 2046590"/>
                  <a:gd name="connsiteX4-83" fmla="*/ 2505702 w 3180028"/>
                  <a:gd name="connsiteY4-84" fmla="*/ 728614 h 2046590"/>
                  <a:gd name="connsiteX5-85" fmla="*/ 3050021 w 3180028"/>
                  <a:gd name="connsiteY5-86" fmla="*/ 1847630 h 2046590"/>
                  <a:gd name="connsiteX6-87" fmla="*/ 2248584 w 3180028"/>
                  <a:gd name="connsiteY6-88" fmla="*/ 2046590 h 2046590"/>
                  <a:gd name="connsiteX0-89" fmla="*/ 0 w 3180028"/>
                  <a:gd name="connsiteY0-90" fmla="*/ 538753 h 2046590"/>
                  <a:gd name="connsiteX1-91" fmla="*/ 134619 w 3180028"/>
                  <a:gd name="connsiteY1-92" fmla="*/ 151316 h 2046590"/>
                  <a:gd name="connsiteX2-93" fmla="*/ 950581 w 3180028"/>
                  <a:gd name="connsiteY2-94" fmla="*/ 1091 h 2046590"/>
                  <a:gd name="connsiteX3-95" fmla="*/ 2505702 w 3180028"/>
                  <a:gd name="connsiteY3-96" fmla="*/ 728614 h 2046590"/>
                  <a:gd name="connsiteX4-97" fmla="*/ 3050021 w 3180028"/>
                  <a:gd name="connsiteY4-98" fmla="*/ 1847630 h 2046590"/>
                  <a:gd name="connsiteX5-99" fmla="*/ 2248584 w 3180028"/>
                  <a:gd name="connsiteY5-100" fmla="*/ 2046590 h 2046590"/>
                  <a:gd name="connsiteX0-101" fmla="*/ 0 w 3045409"/>
                  <a:gd name="connsiteY0-102" fmla="*/ 151316 h 2046590"/>
                  <a:gd name="connsiteX1-103" fmla="*/ 815962 w 3045409"/>
                  <a:gd name="connsiteY1-104" fmla="*/ 1091 h 2046590"/>
                  <a:gd name="connsiteX2-105" fmla="*/ 2371083 w 3045409"/>
                  <a:gd name="connsiteY2-106" fmla="*/ 728614 h 2046590"/>
                  <a:gd name="connsiteX3-107" fmla="*/ 2915402 w 3045409"/>
                  <a:gd name="connsiteY3-108" fmla="*/ 1847630 h 2046590"/>
                  <a:gd name="connsiteX4-109" fmla="*/ 2113965 w 3045409"/>
                  <a:gd name="connsiteY4-110" fmla="*/ 2046590 h 2046590"/>
                  <a:gd name="connsiteX0-111" fmla="*/ 0 w 3045409"/>
                  <a:gd name="connsiteY0-112" fmla="*/ 151316 h 1847630"/>
                  <a:gd name="connsiteX1-113" fmla="*/ 815962 w 3045409"/>
                  <a:gd name="connsiteY1-114" fmla="*/ 1091 h 1847630"/>
                  <a:gd name="connsiteX2-115" fmla="*/ 2371083 w 3045409"/>
                  <a:gd name="connsiteY2-116" fmla="*/ 728614 h 1847630"/>
                  <a:gd name="connsiteX3-117" fmla="*/ 2915402 w 3045409"/>
                  <a:gd name="connsiteY3-118" fmla="*/ 1847630 h 1847630"/>
                </a:gdLst>
                <a:ahLst/>
                <a:cxnLst>
                  <a:cxn ang="0">
                    <a:pos x="connsiteX0-1" y="connsiteY0-2"/>
                  </a:cxn>
                  <a:cxn ang="0">
                    <a:pos x="connsiteX1-3" y="connsiteY1-4"/>
                  </a:cxn>
                  <a:cxn ang="0">
                    <a:pos x="connsiteX2-5" y="connsiteY2-6"/>
                  </a:cxn>
                  <a:cxn ang="0">
                    <a:pos x="connsiteX3-7" y="connsiteY3-8"/>
                  </a:cxn>
                </a:cxnLst>
                <a:rect l="l" t="t" r="r" b="b"/>
                <a:pathLst>
                  <a:path w="3045409" h="1847630">
                    <a:moveTo>
                      <a:pt x="0" y="151316"/>
                    </a:moveTo>
                    <a:cubicBezTo>
                      <a:pt x="257183" y="40829"/>
                      <a:pt x="533329" y="-8113"/>
                      <a:pt x="815962" y="1091"/>
                    </a:cubicBezTo>
                    <a:cubicBezTo>
                      <a:pt x="1324702" y="17657"/>
                      <a:pt x="2021176" y="420858"/>
                      <a:pt x="2371083" y="728614"/>
                    </a:cubicBezTo>
                    <a:cubicBezTo>
                      <a:pt x="2720990" y="1036370"/>
                      <a:pt x="3307350" y="1346069"/>
                      <a:pt x="2915402" y="184763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Google Shape;3482;p71"/>
              <p:cNvPicPr preferRelativeResize="0"/>
              <p:nvPr/>
            </p:nvPicPr>
            <p:blipFill>
              <a:blip r:embed="rId7"/>
              <a:stretch>
                <a:fillRect/>
              </a:stretch>
            </p:blipFill>
            <p:spPr>
              <a:xfrm rot="-5400000" flipV="1">
                <a:off x="13632" y="5306"/>
                <a:ext cx="2084" cy="7995"/>
              </a:xfrm>
              <a:prstGeom prst="rect">
                <a:avLst/>
              </a:prstGeom>
              <a:noFill/>
              <a:ln>
                <a:noFill/>
              </a:ln>
            </p:spPr>
          </p:pic>
        </p:grpSp>
        <p:grpSp>
          <p:nvGrpSpPr>
            <p:cNvPr id="9" name="组合 8"/>
            <p:cNvGrpSpPr/>
            <p:nvPr/>
          </p:nvGrpSpPr>
          <p:grpSpPr>
            <a:xfrm>
              <a:off x="681" y="-1676"/>
              <a:ext cx="10146" cy="4491"/>
              <a:chOff x="681" y="-1676"/>
              <a:chExt cx="10146" cy="4491"/>
            </a:xfrm>
          </p:grpSpPr>
          <p:sp>
            <p:nvSpPr>
              <p:cNvPr id="6" name="任意多边形 5"/>
              <p:cNvSpPr/>
              <p:nvPr/>
            </p:nvSpPr>
            <p:spPr>
              <a:xfrm rot="20700000" flipV="1">
                <a:off x="835" y="-1676"/>
                <a:ext cx="9019" cy="3587"/>
              </a:xfrm>
              <a:custGeom>
                <a:avLst/>
                <a:gdLst>
                  <a:gd name="connsiteX0" fmla="*/ 0 w 7507705"/>
                  <a:gd name="connsiteY0" fmla="*/ 2310063 h 2310063"/>
                  <a:gd name="connsiteX1" fmla="*/ 1443789 w 7507705"/>
                  <a:gd name="connsiteY1" fmla="*/ 981777 h 2310063"/>
                  <a:gd name="connsiteX2" fmla="*/ 5111015 w 7507705"/>
                  <a:gd name="connsiteY2" fmla="*/ 0 h 2310063"/>
                  <a:gd name="connsiteX3" fmla="*/ 7507705 w 7507705"/>
                  <a:gd name="connsiteY3" fmla="*/ 760396 h 2310063"/>
                  <a:gd name="connsiteX0-1" fmla="*/ 0 w 7517330"/>
                  <a:gd name="connsiteY0-2" fmla="*/ 2252312 h 2252312"/>
                  <a:gd name="connsiteX1-3" fmla="*/ 1453414 w 7517330"/>
                  <a:gd name="connsiteY1-4" fmla="*/ 981777 h 2252312"/>
                  <a:gd name="connsiteX2-5" fmla="*/ 5120640 w 7517330"/>
                  <a:gd name="connsiteY2-6" fmla="*/ 0 h 2252312"/>
                  <a:gd name="connsiteX3-7" fmla="*/ 7517330 w 7517330"/>
                  <a:gd name="connsiteY3-8" fmla="*/ 760396 h 2252312"/>
                  <a:gd name="connsiteX0-9" fmla="*/ 0 w 7517330"/>
                  <a:gd name="connsiteY0-10" fmla="*/ 2252312 h 2252312"/>
                  <a:gd name="connsiteX1-11" fmla="*/ 1453414 w 7517330"/>
                  <a:gd name="connsiteY1-12" fmla="*/ 981777 h 2252312"/>
                  <a:gd name="connsiteX2-13" fmla="*/ 5120640 w 7517330"/>
                  <a:gd name="connsiteY2-14" fmla="*/ 0 h 2252312"/>
                  <a:gd name="connsiteX3-15" fmla="*/ 7517330 w 7517330"/>
                  <a:gd name="connsiteY3-16" fmla="*/ 760396 h 2252312"/>
                  <a:gd name="connsiteX0-17" fmla="*/ 0 w 7517330"/>
                  <a:gd name="connsiteY0-18" fmla="*/ 2252312 h 2252312"/>
                  <a:gd name="connsiteX1-19" fmla="*/ 1453414 w 7517330"/>
                  <a:gd name="connsiteY1-20" fmla="*/ 981777 h 2252312"/>
                  <a:gd name="connsiteX2-21" fmla="*/ 5120640 w 7517330"/>
                  <a:gd name="connsiteY2-22" fmla="*/ 0 h 2252312"/>
                  <a:gd name="connsiteX3-23" fmla="*/ 7517330 w 7517330"/>
                  <a:gd name="connsiteY3-24" fmla="*/ 760396 h 2252312"/>
                  <a:gd name="connsiteX0-25" fmla="*/ 0 w 7517330"/>
                  <a:gd name="connsiteY0-26" fmla="*/ 2252312 h 2252312"/>
                  <a:gd name="connsiteX1-27" fmla="*/ 1511166 w 7517330"/>
                  <a:gd name="connsiteY1-28" fmla="*/ 1366787 h 2252312"/>
                  <a:gd name="connsiteX2-29" fmla="*/ 5120640 w 7517330"/>
                  <a:gd name="connsiteY2-30" fmla="*/ 0 h 2252312"/>
                  <a:gd name="connsiteX3-31" fmla="*/ 7517330 w 7517330"/>
                  <a:gd name="connsiteY3-32" fmla="*/ 760396 h 2252312"/>
                  <a:gd name="connsiteX0-33" fmla="*/ 0 w 7517330"/>
                  <a:gd name="connsiteY0-34" fmla="*/ 2252312 h 2252312"/>
                  <a:gd name="connsiteX1-35" fmla="*/ 1511166 w 7517330"/>
                  <a:gd name="connsiteY1-36" fmla="*/ 1366787 h 2252312"/>
                  <a:gd name="connsiteX2-37" fmla="*/ 5120640 w 7517330"/>
                  <a:gd name="connsiteY2-38" fmla="*/ 0 h 2252312"/>
                  <a:gd name="connsiteX3-39" fmla="*/ 7517330 w 7517330"/>
                  <a:gd name="connsiteY3-40" fmla="*/ 760396 h 2252312"/>
                  <a:gd name="connsiteX0-41" fmla="*/ 0 w 7517330"/>
                  <a:gd name="connsiteY0-42" fmla="*/ 2252312 h 2252312"/>
                  <a:gd name="connsiteX1-43" fmla="*/ 1511166 w 7517330"/>
                  <a:gd name="connsiteY1-44" fmla="*/ 1366787 h 2252312"/>
                  <a:gd name="connsiteX2-45" fmla="*/ 5120640 w 7517330"/>
                  <a:gd name="connsiteY2-46" fmla="*/ 0 h 2252312"/>
                  <a:gd name="connsiteX3-47" fmla="*/ 7517330 w 7517330"/>
                  <a:gd name="connsiteY3-48" fmla="*/ 760396 h 2252312"/>
                  <a:gd name="connsiteX0-49" fmla="*/ 0 w 7449953"/>
                  <a:gd name="connsiteY0-50" fmla="*/ 2252312 h 2252312"/>
                  <a:gd name="connsiteX1-51" fmla="*/ 1443789 w 7449953"/>
                  <a:gd name="connsiteY1-52" fmla="*/ 1366787 h 2252312"/>
                  <a:gd name="connsiteX2-53" fmla="*/ 5053263 w 7449953"/>
                  <a:gd name="connsiteY2-54" fmla="*/ 0 h 2252312"/>
                  <a:gd name="connsiteX3-55" fmla="*/ 7449953 w 7449953"/>
                  <a:gd name="connsiteY3-56" fmla="*/ 760396 h 2252312"/>
                  <a:gd name="connsiteX0-57" fmla="*/ 0 w 7449953"/>
                  <a:gd name="connsiteY0-58" fmla="*/ 2286069 h 2286069"/>
                  <a:gd name="connsiteX1-59" fmla="*/ 1443789 w 7449953"/>
                  <a:gd name="connsiteY1-60" fmla="*/ 1400544 h 2286069"/>
                  <a:gd name="connsiteX2-61" fmla="*/ 5053263 w 7449953"/>
                  <a:gd name="connsiteY2-62" fmla="*/ 33757 h 2286069"/>
                  <a:gd name="connsiteX3-63" fmla="*/ 7449953 w 7449953"/>
                  <a:gd name="connsiteY3-64" fmla="*/ 794153 h 2286069"/>
                  <a:gd name="connsiteX0-65" fmla="*/ 0 w 7449953"/>
                  <a:gd name="connsiteY0-66" fmla="*/ 2276635 h 2276635"/>
                  <a:gd name="connsiteX1-67" fmla="*/ 1443789 w 7449953"/>
                  <a:gd name="connsiteY1-68" fmla="*/ 1391110 h 2276635"/>
                  <a:gd name="connsiteX2-69" fmla="*/ 5005137 w 7449953"/>
                  <a:gd name="connsiteY2-70" fmla="*/ 33948 h 2276635"/>
                  <a:gd name="connsiteX3-71" fmla="*/ 7449953 w 7449953"/>
                  <a:gd name="connsiteY3-72" fmla="*/ 784719 h 2276635"/>
                  <a:gd name="connsiteX0-73" fmla="*/ 0 w 6391174"/>
                  <a:gd name="connsiteY0-74" fmla="*/ 2242736 h 2242736"/>
                  <a:gd name="connsiteX1-75" fmla="*/ 1443789 w 6391174"/>
                  <a:gd name="connsiteY1-76" fmla="*/ 1357211 h 2242736"/>
                  <a:gd name="connsiteX2-77" fmla="*/ 5005137 w 6391174"/>
                  <a:gd name="connsiteY2-78" fmla="*/ 49 h 2242736"/>
                  <a:gd name="connsiteX3-79" fmla="*/ 6391174 w 6391174"/>
                  <a:gd name="connsiteY3-80" fmla="*/ 1405338 h 2242736"/>
                  <a:gd name="connsiteX0-81" fmla="*/ 0 w 6391174"/>
                  <a:gd name="connsiteY0-82" fmla="*/ 2242736 h 2242736"/>
                  <a:gd name="connsiteX1-83" fmla="*/ 1443789 w 6391174"/>
                  <a:gd name="connsiteY1-84" fmla="*/ 1357211 h 2242736"/>
                  <a:gd name="connsiteX2-85" fmla="*/ 5005137 w 6391174"/>
                  <a:gd name="connsiteY2-86" fmla="*/ 49 h 2242736"/>
                  <a:gd name="connsiteX3-87" fmla="*/ 6391174 w 6391174"/>
                  <a:gd name="connsiteY3-88" fmla="*/ 1405338 h 2242736"/>
                  <a:gd name="connsiteX0-89" fmla="*/ 0 w 6391174"/>
                  <a:gd name="connsiteY0-90" fmla="*/ 2243091 h 2243091"/>
                  <a:gd name="connsiteX1-91" fmla="*/ 2531444 w 6391174"/>
                  <a:gd name="connsiteY1-92" fmla="*/ 1270938 h 2243091"/>
                  <a:gd name="connsiteX2-93" fmla="*/ 5005137 w 6391174"/>
                  <a:gd name="connsiteY2-94" fmla="*/ 404 h 2243091"/>
                  <a:gd name="connsiteX3-95" fmla="*/ 6391174 w 6391174"/>
                  <a:gd name="connsiteY3-96" fmla="*/ 1405693 h 2243091"/>
                  <a:gd name="connsiteX0-97" fmla="*/ 0 w 6391174"/>
                  <a:gd name="connsiteY0-98" fmla="*/ 2243007 h 2243007"/>
                  <a:gd name="connsiteX1-99" fmla="*/ 2531444 w 6391174"/>
                  <a:gd name="connsiteY1-100" fmla="*/ 1270854 h 2243007"/>
                  <a:gd name="connsiteX2-101" fmla="*/ 5005137 w 6391174"/>
                  <a:gd name="connsiteY2-102" fmla="*/ 320 h 2243007"/>
                  <a:gd name="connsiteX3-103" fmla="*/ 6391174 w 6391174"/>
                  <a:gd name="connsiteY3-104" fmla="*/ 1405609 h 2243007"/>
                  <a:gd name="connsiteX0-105" fmla="*/ 0 w 6391174"/>
                  <a:gd name="connsiteY0-106" fmla="*/ 2281578 h 2281578"/>
                  <a:gd name="connsiteX1-107" fmla="*/ 2531444 w 6391174"/>
                  <a:gd name="connsiteY1-108" fmla="*/ 1309425 h 2281578"/>
                  <a:gd name="connsiteX2-109" fmla="*/ 4754880 w 6391174"/>
                  <a:gd name="connsiteY2-110" fmla="*/ 390 h 2281578"/>
                  <a:gd name="connsiteX3-111" fmla="*/ 6391174 w 6391174"/>
                  <a:gd name="connsiteY3-112" fmla="*/ 1444180 h 2281578"/>
                  <a:gd name="connsiteX0-113" fmla="*/ 17 w 6391191"/>
                  <a:gd name="connsiteY0-114" fmla="*/ 2281578 h 2281578"/>
                  <a:gd name="connsiteX1-115" fmla="*/ 2531461 w 6391191"/>
                  <a:gd name="connsiteY1-116" fmla="*/ 1309425 h 2281578"/>
                  <a:gd name="connsiteX2-117" fmla="*/ 4754897 w 6391191"/>
                  <a:gd name="connsiteY2-118" fmla="*/ 390 h 2281578"/>
                  <a:gd name="connsiteX3-119" fmla="*/ 6391191 w 6391191"/>
                  <a:gd name="connsiteY3-120" fmla="*/ 1444180 h 2281578"/>
                  <a:gd name="connsiteX0-121" fmla="*/ 19 w 6285315"/>
                  <a:gd name="connsiteY0-122" fmla="*/ 2271953 h 2271953"/>
                  <a:gd name="connsiteX1-123" fmla="*/ 2425585 w 6285315"/>
                  <a:gd name="connsiteY1-124" fmla="*/ 1309425 h 2271953"/>
                  <a:gd name="connsiteX2-125" fmla="*/ 4649021 w 6285315"/>
                  <a:gd name="connsiteY2-126" fmla="*/ 390 h 2271953"/>
                  <a:gd name="connsiteX3-127" fmla="*/ 6285315 w 6285315"/>
                  <a:gd name="connsiteY3-128" fmla="*/ 1444180 h 2271953"/>
                  <a:gd name="connsiteX0-129" fmla="*/ 19 w 6285315"/>
                  <a:gd name="connsiteY0-130" fmla="*/ 2271953 h 2271953"/>
                  <a:gd name="connsiteX1-131" fmla="*/ 2425585 w 6285315"/>
                  <a:gd name="connsiteY1-132" fmla="*/ 1309425 h 2271953"/>
                  <a:gd name="connsiteX2-133" fmla="*/ 4649021 w 6285315"/>
                  <a:gd name="connsiteY2-134" fmla="*/ 390 h 2271953"/>
                  <a:gd name="connsiteX3-135" fmla="*/ 6285315 w 6285315"/>
                  <a:gd name="connsiteY3-136" fmla="*/ 1444180 h 2271953"/>
                  <a:gd name="connsiteX0-137" fmla="*/ 19 w 6285315"/>
                  <a:gd name="connsiteY0-138" fmla="*/ 2282053 h 2282053"/>
                  <a:gd name="connsiteX1-139" fmla="*/ 2425585 w 6285315"/>
                  <a:gd name="connsiteY1-140" fmla="*/ 1319525 h 2282053"/>
                  <a:gd name="connsiteX2-141" fmla="*/ 4649021 w 6285315"/>
                  <a:gd name="connsiteY2-142" fmla="*/ 10490 h 2282053"/>
                  <a:gd name="connsiteX3-143" fmla="*/ 6285315 w 6285315"/>
                  <a:gd name="connsiteY3-144" fmla="*/ 1454280 h 2282053"/>
                  <a:gd name="connsiteX0-145" fmla="*/ 19 w 5753482"/>
                  <a:gd name="connsiteY0-146" fmla="*/ 2319564 h 2319564"/>
                  <a:gd name="connsiteX1-147" fmla="*/ 2425585 w 5753482"/>
                  <a:gd name="connsiteY1-148" fmla="*/ 1357036 h 2319564"/>
                  <a:gd name="connsiteX2-149" fmla="*/ 4649021 w 5753482"/>
                  <a:gd name="connsiteY2-150" fmla="*/ 48001 h 2319564"/>
                  <a:gd name="connsiteX3-151" fmla="*/ 5753482 w 5753482"/>
                  <a:gd name="connsiteY3-152" fmla="*/ 1010528 h 2319564"/>
                  <a:gd name="connsiteX0-153" fmla="*/ 19 w 5753482"/>
                  <a:gd name="connsiteY0-154" fmla="*/ 2277873 h 2277873"/>
                  <a:gd name="connsiteX1-155" fmla="*/ 2425585 w 5753482"/>
                  <a:gd name="connsiteY1-156" fmla="*/ 1315345 h 2277873"/>
                  <a:gd name="connsiteX2-157" fmla="*/ 4649021 w 5753482"/>
                  <a:gd name="connsiteY2-158" fmla="*/ 6310 h 2277873"/>
                  <a:gd name="connsiteX3-159" fmla="*/ 5753482 w 5753482"/>
                  <a:gd name="connsiteY3-160" fmla="*/ 968837 h 2277873"/>
                </a:gdLst>
                <a:ahLst/>
                <a:cxnLst>
                  <a:cxn ang="0">
                    <a:pos x="connsiteX0-1" y="connsiteY0-2"/>
                  </a:cxn>
                  <a:cxn ang="0">
                    <a:pos x="connsiteX1-3" y="connsiteY1-4"/>
                  </a:cxn>
                  <a:cxn ang="0">
                    <a:pos x="connsiteX2-5" y="connsiteY2-6"/>
                  </a:cxn>
                  <a:cxn ang="0">
                    <a:pos x="connsiteX3-7" y="connsiteY3-8"/>
                  </a:cxn>
                </a:cxnLst>
                <a:rect l="l" t="t" r="r" b="b"/>
                <a:pathLst>
                  <a:path w="5753482" h="2277873">
                    <a:moveTo>
                      <a:pt x="19" y="2277873"/>
                    </a:moveTo>
                    <a:cubicBezTo>
                      <a:pt x="-6399" y="1113216"/>
                      <a:pt x="1650751" y="1693939"/>
                      <a:pt x="2425585" y="1315345"/>
                    </a:cubicBezTo>
                    <a:cubicBezTo>
                      <a:pt x="3200419" y="936751"/>
                      <a:pt x="4094372" y="64061"/>
                      <a:pt x="4649021" y="6310"/>
                    </a:cubicBezTo>
                    <a:cubicBezTo>
                      <a:pt x="5203670" y="-51441"/>
                      <a:pt x="5560400" y="288652"/>
                      <a:pt x="5753482" y="968837"/>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Google Shape;3475;p71"/>
              <p:cNvPicPr preferRelativeResize="0"/>
              <p:nvPr/>
            </p:nvPicPr>
            <p:blipFill>
              <a:blip r:embed="rId7"/>
              <a:stretch>
                <a:fillRect/>
              </a:stretch>
            </p:blipFill>
            <p:spPr>
              <a:xfrm rot="4500000">
                <a:off x="4430" y="-3582"/>
                <a:ext cx="2648" cy="10146"/>
              </a:xfrm>
              <a:prstGeom prst="rect">
                <a:avLst/>
              </a:prstGeom>
              <a:noFill/>
              <a:ln>
                <a:noFill/>
              </a:ln>
            </p:spPr>
          </p:pic>
        </p:grpSp>
      </p:grpSp>
      <p:sp>
        <p:nvSpPr>
          <p:cNvPr id="18" name="Rectangle 17"/>
          <p:cNvSpPr/>
          <p:nvPr/>
        </p:nvSpPr>
        <p:spPr>
          <a:xfrm>
            <a:off x="1396074" y="873514"/>
            <a:ext cx="9167698" cy="564893"/>
          </a:xfrm>
          <a:prstGeom prst="rect">
            <a:avLst/>
          </a:prstGeom>
          <a:solidFill>
            <a:srgbClr val="D4E7CC"/>
          </a:solidFill>
          <a:ln>
            <a:solidFill>
              <a:srgbClr val="D7E9CE"/>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smtClean="0">
                <a:solidFill>
                  <a:schemeClr val="tx2">
                    <a:lumMod val="50000"/>
                    <a:lumOff val="50000"/>
                  </a:schemeClr>
                </a:solidFill>
              </a:rPr>
              <a:t>أماكن الاستشعار في </a:t>
            </a:r>
            <a:r>
              <a:rPr lang="ar-SA" sz="2400" b="1" dirty="0" err="1" smtClean="0">
                <a:solidFill>
                  <a:schemeClr val="tx2">
                    <a:lumMod val="50000"/>
                    <a:lumOff val="50000"/>
                  </a:schemeClr>
                </a:solidFill>
              </a:rPr>
              <a:t>المايكروبت</a:t>
            </a:r>
            <a:r>
              <a:rPr lang="ar-SA" sz="2400" b="1" dirty="0" smtClean="0">
                <a:solidFill>
                  <a:schemeClr val="tx2">
                    <a:lumMod val="50000"/>
                    <a:lumOff val="50000"/>
                  </a:schemeClr>
                </a:solidFill>
              </a:rPr>
              <a:t> </a:t>
            </a:r>
            <a:endParaRPr lang="ar-SA" sz="2400" b="1" dirty="0">
              <a:solidFill>
                <a:schemeClr val="tx2">
                  <a:lumMod val="50000"/>
                  <a:lumOff val="50000"/>
                </a:schemeClr>
              </a:solidFill>
            </a:endParaRPr>
          </a:p>
        </p:txBody>
      </p:sp>
      <p:pic>
        <p:nvPicPr>
          <p:cNvPr id="8" name="Picture 7"/>
          <p:cNvPicPr>
            <a:picLocks noChangeAspect="1"/>
          </p:cNvPicPr>
          <p:nvPr/>
        </p:nvPicPr>
        <p:blipFill>
          <a:blip r:embed="rId8"/>
          <a:stretch>
            <a:fillRect/>
          </a:stretch>
        </p:blipFill>
        <p:spPr>
          <a:xfrm>
            <a:off x="7453383" y="1420230"/>
            <a:ext cx="3248025" cy="2657475"/>
          </a:xfrm>
          <a:prstGeom prst="rect">
            <a:avLst/>
          </a:prstGeom>
        </p:spPr>
      </p:pic>
      <p:pic>
        <p:nvPicPr>
          <p:cNvPr id="10" name="Picture 9"/>
          <p:cNvPicPr>
            <a:picLocks noChangeAspect="1"/>
          </p:cNvPicPr>
          <p:nvPr/>
        </p:nvPicPr>
        <p:blipFill>
          <a:blip r:embed="rId9"/>
          <a:stretch>
            <a:fillRect/>
          </a:stretch>
        </p:blipFill>
        <p:spPr>
          <a:xfrm>
            <a:off x="4852204" y="1891726"/>
            <a:ext cx="2590800" cy="1724025"/>
          </a:xfrm>
          <a:prstGeom prst="rect">
            <a:avLst/>
          </a:prstGeom>
        </p:spPr>
      </p:pic>
      <p:pic>
        <p:nvPicPr>
          <p:cNvPr id="13" name="Picture 12"/>
          <p:cNvPicPr>
            <a:picLocks noChangeAspect="1"/>
          </p:cNvPicPr>
          <p:nvPr/>
        </p:nvPicPr>
        <p:blipFill>
          <a:blip r:embed="rId10"/>
          <a:stretch>
            <a:fillRect/>
          </a:stretch>
        </p:blipFill>
        <p:spPr>
          <a:xfrm>
            <a:off x="4061204" y="3586739"/>
            <a:ext cx="3362325" cy="2809875"/>
          </a:xfrm>
          <a:prstGeom prst="rect">
            <a:avLst/>
          </a:prstGeom>
        </p:spPr>
      </p:pic>
      <p:pic>
        <p:nvPicPr>
          <p:cNvPr id="14" name="Picture 13"/>
          <p:cNvPicPr>
            <a:picLocks noChangeAspect="1"/>
          </p:cNvPicPr>
          <p:nvPr/>
        </p:nvPicPr>
        <p:blipFill>
          <a:blip r:embed="rId11"/>
          <a:stretch>
            <a:fillRect/>
          </a:stretch>
        </p:blipFill>
        <p:spPr>
          <a:xfrm>
            <a:off x="1743494" y="3272070"/>
            <a:ext cx="2381250" cy="1181100"/>
          </a:xfrm>
          <a:prstGeom prst="rect">
            <a:avLst/>
          </a:prstGeom>
        </p:spPr>
      </p:pic>
      <p:pic>
        <p:nvPicPr>
          <p:cNvPr id="15" name="Picture 14"/>
          <p:cNvPicPr>
            <a:picLocks noChangeAspect="1"/>
          </p:cNvPicPr>
          <p:nvPr/>
        </p:nvPicPr>
        <p:blipFill>
          <a:blip r:embed="rId12"/>
          <a:stretch>
            <a:fillRect/>
          </a:stretch>
        </p:blipFill>
        <p:spPr>
          <a:xfrm>
            <a:off x="1776832" y="4398930"/>
            <a:ext cx="2314575" cy="1590675"/>
          </a:xfrm>
          <a:prstGeom prst="rect">
            <a:avLst/>
          </a:prstGeom>
        </p:spPr>
      </p:pic>
      <p:pic>
        <p:nvPicPr>
          <p:cNvPr id="16" name="Picture 15"/>
          <p:cNvPicPr>
            <a:picLocks noChangeAspect="1"/>
          </p:cNvPicPr>
          <p:nvPr/>
        </p:nvPicPr>
        <p:blipFill>
          <a:blip r:embed="rId13"/>
          <a:stretch>
            <a:fillRect/>
          </a:stretch>
        </p:blipFill>
        <p:spPr>
          <a:xfrm>
            <a:off x="7605354" y="4497319"/>
            <a:ext cx="2333625" cy="1781175"/>
          </a:xfrm>
          <a:prstGeom prst="rect">
            <a:avLst/>
          </a:prstGeom>
        </p:spPr>
      </p:pic>
      <p:cxnSp>
        <p:nvCxnSpPr>
          <p:cNvPr id="19" name="Straight Arrow Connector 18"/>
          <p:cNvCxnSpPr/>
          <p:nvPr/>
        </p:nvCxnSpPr>
        <p:spPr>
          <a:xfrm>
            <a:off x="4437733" y="5550898"/>
            <a:ext cx="3292877"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5610656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1832326" y="-3285205"/>
            <a:ext cx="16624300" cy="12279630"/>
            <a:chOff x="-2389" y="-5397"/>
            <a:chExt cx="26180" cy="19338"/>
          </a:xfrm>
        </p:grpSpPr>
        <p:grpSp>
          <p:nvGrpSpPr>
            <p:cNvPr id="11" name="组合 10"/>
            <p:cNvGrpSpPr/>
            <p:nvPr/>
          </p:nvGrpSpPr>
          <p:grpSpPr>
            <a:xfrm>
              <a:off x="-2389" y="-5397"/>
              <a:ext cx="26180" cy="19339"/>
              <a:chOff x="-2389" y="-5397"/>
              <a:chExt cx="26180" cy="19339"/>
            </a:xfrm>
          </p:grpSpPr>
          <p:pic>
            <p:nvPicPr>
              <p:cNvPr id="61" name="Google Shape;3471;p71"/>
              <p:cNvPicPr preferRelativeResize="0"/>
              <p:nvPr/>
            </p:nvPicPr>
            <p:blipFill>
              <a:blip r:embed="rId3"/>
              <a:stretch>
                <a:fillRect/>
              </a:stretch>
            </p:blipFill>
            <p:spPr>
              <a:xfrm rot="360000" flipV="1">
                <a:off x="657" y="-5013"/>
                <a:ext cx="9414" cy="7566"/>
              </a:xfrm>
              <a:prstGeom prst="rect">
                <a:avLst/>
              </a:prstGeom>
              <a:noFill/>
              <a:ln>
                <a:noFill/>
              </a:ln>
            </p:spPr>
          </p:pic>
          <p:pic>
            <p:nvPicPr>
              <p:cNvPr id="68" name="Google Shape;3480;p71"/>
              <p:cNvPicPr preferRelativeResize="0"/>
              <p:nvPr/>
            </p:nvPicPr>
            <p:blipFill>
              <a:blip r:embed="rId4"/>
              <a:stretch>
                <a:fillRect/>
              </a:stretch>
            </p:blipFill>
            <p:spPr>
              <a:xfrm rot="20443258" flipV="1">
                <a:off x="11978" y="5730"/>
                <a:ext cx="11813" cy="8212"/>
              </a:xfrm>
              <a:prstGeom prst="rect">
                <a:avLst/>
              </a:prstGeom>
              <a:noFill/>
              <a:ln>
                <a:noFill/>
              </a:ln>
            </p:spPr>
          </p:pic>
          <p:pic>
            <p:nvPicPr>
              <p:cNvPr id="3473" name="Google Shape;3473;p71"/>
              <p:cNvPicPr preferRelativeResize="0"/>
              <p:nvPr/>
            </p:nvPicPr>
            <p:blipFill>
              <a:blip r:embed="rId5"/>
              <a:stretch>
                <a:fillRect/>
              </a:stretch>
            </p:blipFill>
            <p:spPr>
              <a:xfrm>
                <a:off x="-2389" y="5202"/>
                <a:ext cx="6394" cy="8097"/>
              </a:xfrm>
              <a:prstGeom prst="rect">
                <a:avLst/>
              </a:prstGeom>
              <a:noFill/>
              <a:ln>
                <a:noFill/>
              </a:ln>
            </p:spPr>
          </p:pic>
          <p:pic>
            <p:nvPicPr>
              <p:cNvPr id="3477" name="Google Shape;3477;p71"/>
              <p:cNvPicPr preferRelativeResize="0"/>
              <p:nvPr/>
            </p:nvPicPr>
            <p:blipFill>
              <a:blip r:embed="rId6"/>
              <a:stretch>
                <a:fillRect/>
              </a:stretch>
            </p:blipFill>
            <p:spPr>
              <a:xfrm>
                <a:off x="16040" y="-5397"/>
                <a:ext cx="3689" cy="9407"/>
              </a:xfrm>
              <a:prstGeom prst="rect">
                <a:avLst/>
              </a:prstGeom>
              <a:noFill/>
              <a:ln>
                <a:noFill/>
              </a:ln>
            </p:spPr>
          </p:pic>
        </p:grpSp>
        <p:sp>
          <p:nvSpPr>
            <p:cNvPr id="2" name="圆角矩形 1"/>
            <p:cNvSpPr/>
            <p:nvPr/>
          </p:nvSpPr>
          <p:spPr>
            <a:xfrm>
              <a:off x="963" y="963"/>
              <a:ext cx="17275" cy="8874"/>
            </a:xfrm>
            <a:prstGeom prst="roundRect">
              <a:avLst/>
            </a:prstGeom>
            <a:solidFill>
              <a:schemeClr val="bg1"/>
            </a:solidFill>
            <a:ln>
              <a:noFill/>
            </a:ln>
            <a:effectLst>
              <a:outerShdw blurRad="11684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p:cNvGrpSpPr/>
            <p:nvPr/>
          </p:nvGrpSpPr>
          <p:grpSpPr>
            <a:xfrm>
              <a:off x="10677" y="7337"/>
              <a:ext cx="8496" cy="3744"/>
              <a:chOff x="10677" y="7337"/>
              <a:chExt cx="8496" cy="3744"/>
            </a:xfrm>
          </p:grpSpPr>
          <p:sp>
            <p:nvSpPr>
              <p:cNvPr id="3" name="任意多边形 2"/>
              <p:cNvSpPr/>
              <p:nvPr/>
            </p:nvSpPr>
            <p:spPr>
              <a:xfrm rot="11076794" flipV="1">
                <a:off x="12811" y="7337"/>
                <a:ext cx="6362" cy="3744"/>
              </a:xfrm>
              <a:custGeom>
                <a:avLst/>
                <a:gdLst>
                  <a:gd name="connsiteX0" fmla="*/ 914344 w 3556001"/>
                  <a:gd name="connsiteY0" fmla="*/ 1091 h 2346051"/>
                  <a:gd name="connsiteX1" fmla="*/ 2430863 w 3556001"/>
                  <a:gd name="connsiteY1" fmla="*/ 596106 h 2346051"/>
                  <a:gd name="connsiteX2" fmla="*/ 3438830 w 3556001"/>
                  <a:gd name="connsiteY2" fmla="*/ 2307077 h 2346051"/>
                  <a:gd name="connsiteX3" fmla="*/ 3401736 w 3556001"/>
                  <a:gd name="connsiteY3" fmla="*/ 2346051 h 2346051"/>
                  <a:gd name="connsiteX4" fmla="*/ 0 w 3556001"/>
                  <a:gd name="connsiteY4" fmla="*/ 2346051 h 2346051"/>
                  <a:gd name="connsiteX5" fmla="*/ 0 w 3556001"/>
                  <a:gd name="connsiteY5" fmla="*/ 199042 h 2346051"/>
                  <a:gd name="connsiteX6" fmla="*/ 98382 w 3556001"/>
                  <a:gd name="connsiteY6" fmla="*/ 151316 h 2346051"/>
                  <a:gd name="connsiteX7" fmla="*/ 914344 w 3556001"/>
                  <a:gd name="connsiteY7" fmla="*/ 1091 h 2346051"/>
                  <a:gd name="connsiteX0-1" fmla="*/ 914344 w 3560405"/>
                  <a:gd name="connsiteY0-2" fmla="*/ 1091 h 2346051"/>
                  <a:gd name="connsiteX1-3" fmla="*/ 2469465 w 3560405"/>
                  <a:gd name="connsiteY1-4" fmla="*/ 728614 h 2346051"/>
                  <a:gd name="connsiteX2-5" fmla="*/ 3438830 w 3560405"/>
                  <a:gd name="connsiteY2-6" fmla="*/ 2307077 h 2346051"/>
                  <a:gd name="connsiteX3-7" fmla="*/ 3401736 w 3560405"/>
                  <a:gd name="connsiteY3-8" fmla="*/ 2346051 h 2346051"/>
                  <a:gd name="connsiteX4-9" fmla="*/ 0 w 3560405"/>
                  <a:gd name="connsiteY4-10" fmla="*/ 2346051 h 2346051"/>
                  <a:gd name="connsiteX5-11" fmla="*/ 0 w 3560405"/>
                  <a:gd name="connsiteY5-12" fmla="*/ 199042 h 2346051"/>
                  <a:gd name="connsiteX6-13" fmla="*/ 98382 w 3560405"/>
                  <a:gd name="connsiteY6-14" fmla="*/ 151316 h 2346051"/>
                  <a:gd name="connsiteX7-15" fmla="*/ 914344 w 3560405"/>
                  <a:gd name="connsiteY7-16" fmla="*/ 1091 h 2346051"/>
                  <a:gd name="connsiteX0-17" fmla="*/ 914344 w 3401736"/>
                  <a:gd name="connsiteY0-18" fmla="*/ 1091 h 2346051"/>
                  <a:gd name="connsiteX1-19" fmla="*/ 2469465 w 3401736"/>
                  <a:gd name="connsiteY1-20" fmla="*/ 728614 h 2346051"/>
                  <a:gd name="connsiteX2-21" fmla="*/ 3013784 w 3401736"/>
                  <a:gd name="connsiteY2-22" fmla="*/ 1847630 h 2346051"/>
                  <a:gd name="connsiteX3-23" fmla="*/ 3401736 w 3401736"/>
                  <a:gd name="connsiteY3-24" fmla="*/ 2346051 h 2346051"/>
                  <a:gd name="connsiteX4-25" fmla="*/ 0 w 3401736"/>
                  <a:gd name="connsiteY4-26" fmla="*/ 2346051 h 2346051"/>
                  <a:gd name="connsiteX5-27" fmla="*/ 0 w 3401736"/>
                  <a:gd name="connsiteY5-28" fmla="*/ 199042 h 2346051"/>
                  <a:gd name="connsiteX6-29" fmla="*/ 98382 w 3401736"/>
                  <a:gd name="connsiteY6-30" fmla="*/ 151316 h 2346051"/>
                  <a:gd name="connsiteX7-31" fmla="*/ 914344 w 3401736"/>
                  <a:gd name="connsiteY7-32" fmla="*/ 1091 h 2346051"/>
                  <a:gd name="connsiteX0-33" fmla="*/ 914344 w 3143791"/>
                  <a:gd name="connsiteY0-34" fmla="*/ 1091 h 2346051"/>
                  <a:gd name="connsiteX1-35" fmla="*/ 2469465 w 3143791"/>
                  <a:gd name="connsiteY1-36" fmla="*/ 728614 h 2346051"/>
                  <a:gd name="connsiteX2-37" fmla="*/ 3013784 w 3143791"/>
                  <a:gd name="connsiteY2-38" fmla="*/ 1847630 h 2346051"/>
                  <a:gd name="connsiteX3-39" fmla="*/ 0 w 3143791"/>
                  <a:gd name="connsiteY3-40" fmla="*/ 2346051 h 2346051"/>
                  <a:gd name="connsiteX4-41" fmla="*/ 0 w 3143791"/>
                  <a:gd name="connsiteY4-42" fmla="*/ 199042 h 2346051"/>
                  <a:gd name="connsiteX5-43" fmla="*/ 98382 w 3143791"/>
                  <a:gd name="connsiteY5-44" fmla="*/ 151316 h 2346051"/>
                  <a:gd name="connsiteX6-45" fmla="*/ 914344 w 3143791"/>
                  <a:gd name="connsiteY6-46" fmla="*/ 1091 h 2346051"/>
                  <a:gd name="connsiteX0-47" fmla="*/ 0 w 3143791"/>
                  <a:gd name="connsiteY0-48" fmla="*/ 2346051 h 2405814"/>
                  <a:gd name="connsiteX1-49" fmla="*/ 0 w 3143791"/>
                  <a:gd name="connsiteY1-50" fmla="*/ 199042 h 2405814"/>
                  <a:gd name="connsiteX2-51" fmla="*/ 98382 w 3143791"/>
                  <a:gd name="connsiteY2-52" fmla="*/ 151316 h 2405814"/>
                  <a:gd name="connsiteX3-53" fmla="*/ 914344 w 3143791"/>
                  <a:gd name="connsiteY3-54" fmla="*/ 1091 h 2405814"/>
                  <a:gd name="connsiteX4-55" fmla="*/ 2469465 w 3143791"/>
                  <a:gd name="connsiteY4-56" fmla="*/ 728614 h 2405814"/>
                  <a:gd name="connsiteX5-57" fmla="*/ 3013784 w 3143791"/>
                  <a:gd name="connsiteY5-58" fmla="*/ 1847630 h 2405814"/>
                  <a:gd name="connsiteX6-59" fmla="*/ 57948 w 3143791"/>
                  <a:gd name="connsiteY6-60" fmla="*/ 2405814 h 2405814"/>
                  <a:gd name="connsiteX0-61" fmla="*/ 0 w 3143791"/>
                  <a:gd name="connsiteY0-62" fmla="*/ 2346051 h 2346051"/>
                  <a:gd name="connsiteX1-63" fmla="*/ 0 w 3143791"/>
                  <a:gd name="connsiteY1-64" fmla="*/ 199042 h 2346051"/>
                  <a:gd name="connsiteX2-65" fmla="*/ 98382 w 3143791"/>
                  <a:gd name="connsiteY2-66" fmla="*/ 151316 h 2346051"/>
                  <a:gd name="connsiteX3-67" fmla="*/ 914344 w 3143791"/>
                  <a:gd name="connsiteY3-68" fmla="*/ 1091 h 2346051"/>
                  <a:gd name="connsiteX4-69" fmla="*/ 2469465 w 3143791"/>
                  <a:gd name="connsiteY4-70" fmla="*/ 728614 h 2346051"/>
                  <a:gd name="connsiteX5-71" fmla="*/ 3013784 w 3143791"/>
                  <a:gd name="connsiteY5-72" fmla="*/ 1847630 h 2346051"/>
                  <a:gd name="connsiteX6-73" fmla="*/ 2212347 w 3143791"/>
                  <a:gd name="connsiteY6-74" fmla="*/ 2046590 h 2346051"/>
                  <a:gd name="connsiteX0-75" fmla="*/ 0 w 3180028"/>
                  <a:gd name="connsiteY0-76" fmla="*/ 538753 h 2046590"/>
                  <a:gd name="connsiteX1-77" fmla="*/ 36237 w 3180028"/>
                  <a:gd name="connsiteY1-78" fmla="*/ 199042 h 2046590"/>
                  <a:gd name="connsiteX2-79" fmla="*/ 134619 w 3180028"/>
                  <a:gd name="connsiteY2-80" fmla="*/ 151316 h 2046590"/>
                  <a:gd name="connsiteX3-81" fmla="*/ 950581 w 3180028"/>
                  <a:gd name="connsiteY3-82" fmla="*/ 1091 h 2046590"/>
                  <a:gd name="connsiteX4-83" fmla="*/ 2505702 w 3180028"/>
                  <a:gd name="connsiteY4-84" fmla="*/ 728614 h 2046590"/>
                  <a:gd name="connsiteX5-85" fmla="*/ 3050021 w 3180028"/>
                  <a:gd name="connsiteY5-86" fmla="*/ 1847630 h 2046590"/>
                  <a:gd name="connsiteX6-87" fmla="*/ 2248584 w 3180028"/>
                  <a:gd name="connsiteY6-88" fmla="*/ 2046590 h 2046590"/>
                  <a:gd name="connsiteX0-89" fmla="*/ 0 w 3180028"/>
                  <a:gd name="connsiteY0-90" fmla="*/ 538753 h 2046590"/>
                  <a:gd name="connsiteX1-91" fmla="*/ 134619 w 3180028"/>
                  <a:gd name="connsiteY1-92" fmla="*/ 151316 h 2046590"/>
                  <a:gd name="connsiteX2-93" fmla="*/ 950581 w 3180028"/>
                  <a:gd name="connsiteY2-94" fmla="*/ 1091 h 2046590"/>
                  <a:gd name="connsiteX3-95" fmla="*/ 2505702 w 3180028"/>
                  <a:gd name="connsiteY3-96" fmla="*/ 728614 h 2046590"/>
                  <a:gd name="connsiteX4-97" fmla="*/ 3050021 w 3180028"/>
                  <a:gd name="connsiteY4-98" fmla="*/ 1847630 h 2046590"/>
                  <a:gd name="connsiteX5-99" fmla="*/ 2248584 w 3180028"/>
                  <a:gd name="connsiteY5-100" fmla="*/ 2046590 h 2046590"/>
                  <a:gd name="connsiteX0-101" fmla="*/ 0 w 3045409"/>
                  <a:gd name="connsiteY0-102" fmla="*/ 151316 h 2046590"/>
                  <a:gd name="connsiteX1-103" fmla="*/ 815962 w 3045409"/>
                  <a:gd name="connsiteY1-104" fmla="*/ 1091 h 2046590"/>
                  <a:gd name="connsiteX2-105" fmla="*/ 2371083 w 3045409"/>
                  <a:gd name="connsiteY2-106" fmla="*/ 728614 h 2046590"/>
                  <a:gd name="connsiteX3-107" fmla="*/ 2915402 w 3045409"/>
                  <a:gd name="connsiteY3-108" fmla="*/ 1847630 h 2046590"/>
                  <a:gd name="connsiteX4-109" fmla="*/ 2113965 w 3045409"/>
                  <a:gd name="connsiteY4-110" fmla="*/ 2046590 h 2046590"/>
                  <a:gd name="connsiteX0-111" fmla="*/ 0 w 3045409"/>
                  <a:gd name="connsiteY0-112" fmla="*/ 151316 h 1847630"/>
                  <a:gd name="connsiteX1-113" fmla="*/ 815962 w 3045409"/>
                  <a:gd name="connsiteY1-114" fmla="*/ 1091 h 1847630"/>
                  <a:gd name="connsiteX2-115" fmla="*/ 2371083 w 3045409"/>
                  <a:gd name="connsiteY2-116" fmla="*/ 728614 h 1847630"/>
                  <a:gd name="connsiteX3-117" fmla="*/ 2915402 w 3045409"/>
                  <a:gd name="connsiteY3-118" fmla="*/ 1847630 h 1847630"/>
                </a:gdLst>
                <a:ahLst/>
                <a:cxnLst>
                  <a:cxn ang="0">
                    <a:pos x="connsiteX0-1" y="connsiteY0-2"/>
                  </a:cxn>
                  <a:cxn ang="0">
                    <a:pos x="connsiteX1-3" y="connsiteY1-4"/>
                  </a:cxn>
                  <a:cxn ang="0">
                    <a:pos x="connsiteX2-5" y="connsiteY2-6"/>
                  </a:cxn>
                  <a:cxn ang="0">
                    <a:pos x="connsiteX3-7" y="connsiteY3-8"/>
                  </a:cxn>
                </a:cxnLst>
                <a:rect l="l" t="t" r="r" b="b"/>
                <a:pathLst>
                  <a:path w="3045409" h="1847630">
                    <a:moveTo>
                      <a:pt x="0" y="151316"/>
                    </a:moveTo>
                    <a:cubicBezTo>
                      <a:pt x="257183" y="40829"/>
                      <a:pt x="533329" y="-8113"/>
                      <a:pt x="815962" y="1091"/>
                    </a:cubicBezTo>
                    <a:cubicBezTo>
                      <a:pt x="1324702" y="17657"/>
                      <a:pt x="2021176" y="420858"/>
                      <a:pt x="2371083" y="728614"/>
                    </a:cubicBezTo>
                    <a:cubicBezTo>
                      <a:pt x="2720990" y="1036370"/>
                      <a:pt x="3307350" y="1346069"/>
                      <a:pt x="2915402" y="184763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Google Shape;3482;p71"/>
              <p:cNvPicPr preferRelativeResize="0"/>
              <p:nvPr/>
            </p:nvPicPr>
            <p:blipFill>
              <a:blip r:embed="rId7"/>
              <a:stretch>
                <a:fillRect/>
              </a:stretch>
            </p:blipFill>
            <p:spPr>
              <a:xfrm rot="-5400000" flipV="1">
                <a:off x="13632" y="5306"/>
                <a:ext cx="2084" cy="7995"/>
              </a:xfrm>
              <a:prstGeom prst="rect">
                <a:avLst/>
              </a:prstGeom>
              <a:noFill/>
              <a:ln>
                <a:noFill/>
              </a:ln>
            </p:spPr>
          </p:pic>
        </p:grpSp>
        <p:grpSp>
          <p:nvGrpSpPr>
            <p:cNvPr id="9" name="组合 8"/>
            <p:cNvGrpSpPr/>
            <p:nvPr/>
          </p:nvGrpSpPr>
          <p:grpSpPr>
            <a:xfrm>
              <a:off x="681" y="-1676"/>
              <a:ext cx="10146" cy="4491"/>
              <a:chOff x="681" y="-1676"/>
              <a:chExt cx="10146" cy="4491"/>
            </a:xfrm>
          </p:grpSpPr>
          <p:sp>
            <p:nvSpPr>
              <p:cNvPr id="6" name="任意多边形 5"/>
              <p:cNvSpPr/>
              <p:nvPr/>
            </p:nvSpPr>
            <p:spPr>
              <a:xfrm rot="20700000" flipV="1">
                <a:off x="835" y="-1676"/>
                <a:ext cx="9019" cy="3587"/>
              </a:xfrm>
              <a:custGeom>
                <a:avLst/>
                <a:gdLst>
                  <a:gd name="connsiteX0" fmla="*/ 0 w 7507705"/>
                  <a:gd name="connsiteY0" fmla="*/ 2310063 h 2310063"/>
                  <a:gd name="connsiteX1" fmla="*/ 1443789 w 7507705"/>
                  <a:gd name="connsiteY1" fmla="*/ 981777 h 2310063"/>
                  <a:gd name="connsiteX2" fmla="*/ 5111015 w 7507705"/>
                  <a:gd name="connsiteY2" fmla="*/ 0 h 2310063"/>
                  <a:gd name="connsiteX3" fmla="*/ 7507705 w 7507705"/>
                  <a:gd name="connsiteY3" fmla="*/ 760396 h 2310063"/>
                  <a:gd name="connsiteX0-1" fmla="*/ 0 w 7517330"/>
                  <a:gd name="connsiteY0-2" fmla="*/ 2252312 h 2252312"/>
                  <a:gd name="connsiteX1-3" fmla="*/ 1453414 w 7517330"/>
                  <a:gd name="connsiteY1-4" fmla="*/ 981777 h 2252312"/>
                  <a:gd name="connsiteX2-5" fmla="*/ 5120640 w 7517330"/>
                  <a:gd name="connsiteY2-6" fmla="*/ 0 h 2252312"/>
                  <a:gd name="connsiteX3-7" fmla="*/ 7517330 w 7517330"/>
                  <a:gd name="connsiteY3-8" fmla="*/ 760396 h 2252312"/>
                  <a:gd name="connsiteX0-9" fmla="*/ 0 w 7517330"/>
                  <a:gd name="connsiteY0-10" fmla="*/ 2252312 h 2252312"/>
                  <a:gd name="connsiteX1-11" fmla="*/ 1453414 w 7517330"/>
                  <a:gd name="connsiteY1-12" fmla="*/ 981777 h 2252312"/>
                  <a:gd name="connsiteX2-13" fmla="*/ 5120640 w 7517330"/>
                  <a:gd name="connsiteY2-14" fmla="*/ 0 h 2252312"/>
                  <a:gd name="connsiteX3-15" fmla="*/ 7517330 w 7517330"/>
                  <a:gd name="connsiteY3-16" fmla="*/ 760396 h 2252312"/>
                  <a:gd name="connsiteX0-17" fmla="*/ 0 w 7517330"/>
                  <a:gd name="connsiteY0-18" fmla="*/ 2252312 h 2252312"/>
                  <a:gd name="connsiteX1-19" fmla="*/ 1453414 w 7517330"/>
                  <a:gd name="connsiteY1-20" fmla="*/ 981777 h 2252312"/>
                  <a:gd name="connsiteX2-21" fmla="*/ 5120640 w 7517330"/>
                  <a:gd name="connsiteY2-22" fmla="*/ 0 h 2252312"/>
                  <a:gd name="connsiteX3-23" fmla="*/ 7517330 w 7517330"/>
                  <a:gd name="connsiteY3-24" fmla="*/ 760396 h 2252312"/>
                  <a:gd name="connsiteX0-25" fmla="*/ 0 w 7517330"/>
                  <a:gd name="connsiteY0-26" fmla="*/ 2252312 h 2252312"/>
                  <a:gd name="connsiteX1-27" fmla="*/ 1511166 w 7517330"/>
                  <a:gd name="connsiteY1-28" fmla="*/ 1366787 h 2252312"/>
                  <a:gd name="connsiteX2-29" fmla="*/ 5120640 w 7517330"/>
                  <a:gd name="connsiteY2-30" fmla="*/ 0 h 2252312"/>
                  <a:gd name="connsiteX3-31" fmla="*/ 7517330 w 7517330"/>
                  <a:gd name="connsiteY3-32" fmla="*/ 760396 h 2252312"/>
                  <a:gd name="connsiteX0-33" fmla="*/ 0 w 7517330"/>
                  <a:gd name="connsiteY0-34" fmla="*/ 2252312 h 2252312"/>
                  <a:gd name="connsiteX1-35" fmla="*/ 1511166 w 7517330"/>
                  <a:gd name="connsiteY1-36" fmla="*/ 1366787 h 2252312"/>
                  <a:gd name="connsiteX2-37" fmla="*/ 5120640 w 7517330"/>
                  <a:gd name="connsiteY2-38" fmla="*/ 0 h 2252312"/>
                  <a:gd name="connsiteX3-39" fmla="*/ 7517330 w 7517330"/>
                  <a:gd name="connsiteY3-40" fmla="*/ 760396 h 2252312"/>
                  <a:gd name="connsiteX0-41" fmla="*/ 0 w 7517330"/>
                  <a:gd name="connsiteY0-42" fmla="*/ 2252312 h 2252312"/>
                  <a:gd name="connsiteX1-43" fmla="*/ 1511166 w 7517330"/>
                  <a:gd name="connsiteY1-44" fmla="*/ 1366787 h 2252312"/>
                  <a:gd name="connsiteX2-45" fmla="*/ 5120640 w 7517330"/>
                  <a:gd name="connsiteY2-46" fmla="*/ 0 h 2252312"/>
                  <a:gd name="connsiteX3-47" fmla="*/ 7517330 w 7517330"/>
                  <a:gd name="connsiteY3-48" fmla="*/ 760396 h 2252312"/>
                  <a:gd name="connsiteX0-49" fmla="*/ 0 w 7449953"/>
                  <a:gd name="connsiteY0-50" fmla="*/ 2252312 h 2252312"/>
                  <a:gd name="connsiteX1-51" fmla="*/ 1443789 w 7449953"/>
                  <a:gd name="connsiteY1-52" fmla="*/ 1366787 h 2252312"/>
                  <a:gd name="connsiteX2-53" fmla="*/ 5053263 w 7449953"/>
                  <a:gd name="connsiteY2-54" fmla="*/ 0 h 2252312"/>
                  <a:gd name="connsiteX3-55" fmla="*/ 7449953 w 7449953"/>
                  <a:gd name="connsiteY3-56" fmla="*/ 760396 h 2252312"/>
                  <a:gd name="connsiteX0-57" fmla="*/ 0 w 7449953"/>
                  <a:gd name="connsiteY0-58" fmla="*/ 2286069 h 2286069"/>
                  <a:gd name="connsiteX1-59" fmla="*/ 1443789 w 7449953"/>
                  <a:gd name="connsiteY1-60" fmla="*/ 1400544 h 2286069"/>
                  <a:gd name="connsiteX2-61" fmla="*/ 5053263 w 7449953"/>
                  <a:gd name="connsiteY2-62" fmla="*/ 33757 h 2286069"/>
                  <a:gd name="connsiteX3-63" fmla="*/ 7449953 w 7449953"/>
                  <a:gd name="connsiteY3-64" fmla="*/ 794153 h 2286069"/>
                  <a:gd name="connsiteX0-65" fmla="*/ 0 w 7449953"/>
                  <a:gd name="connsiteY0-66" fmla="*/ 2276635 h 2276635"/>
                  <a:gd name="connsiteX1-67" fmla="*/ 1443789 w 7449953"/>
                  <a:gd name="connsiteY1-68" fmla="*/ 1391110 h 2276635"/>
                  <a:gd name="connsiteX2-69" fmla="*/ 5005137 w 7449953"/>
                  <a:gd name="connsiteY2-70" fmla="*/ 33948 h 2276635"/>
                  <a:gd name="connsiteX3-71" fmla="*/ 7449953 w 7449953"/>
                  <a:gd name="connsiteY3-72" fmla="*/ 784719 h 2276635"/>
                  <a:gd name="connsiteX0-73" fmla="*/ 0 w 6391174"/>
                  <a:gd name="connsiteY0-74" fmla="*/ 2242736 h 2242736"/>
                  <a:gd name="connsiteX1-75" fmla="*/ 1443789 w 6391174"/>
                  <a:gd name="connsiteY1-76" fmla="*/ 1357211 h 2242736"/>
                  <a:gd name="connsiteX2-77" fmla="*/ 5005137 w 6391174"/>
                  <a:gd name="connsiteY2-78" fmla="*/ 49 h 2242736"/>
                  <a:gd name="connsiteX3-79" fmla="*/ 6391174 w 6391174"/>
                  <a:gd name="connsiteY3-80" fmla="*/ 1405338 h 2242736"/>
                  <a:gd name="connsiteX0-81" fmla="*/ 0 w 6391174"/>
                  <a:gd name="connsiteY0-82" fmla="*/ 2242736 h 2242736"/>
                  <a:gd name="connsiteX1-83" fmla="*/ 1443789 w 6391174"/>
                  <a:gd name="connsiteY1-84" fmla="*/ 1357211 h 2242736"/>
                  <a:gd name="connsiteX2-85" fmla="*/ 5005137 w 6391174"/>
                  <a:gd name="connsiteY2-86" fmla="*/ 49 h 2242736"/>
                  <a:gd name="connsiteX3-87" fmla="*/ 6391174 w 6391174"/>
                  <a:gd name="connsiteY3-88" fmla="*/ 1405338 h 2242736"/>
                  <a:gd name="connsiteX0-89" fmla="*/ 0 w 6391174"/>
                  <a:gd name="connsiteY0-90" fmla="*/ 2243091 h 2243091"/>
                  <a:gd name="connsiteX1-91" fmla="*/ 2531444 w 6391174"/>
                  <a:gd name="connsiteY1-92" fmla="*/ 1270938 h 2243091"/>
                  <a:gd name="connsiteX2-93" fmla="*/ 5005137 w 6391174"/>
                  <a:gd name="connsiteY2-94" fmla="*/ 404 h 2243091"/>
                  <a:gd name="connsiteX3-95" fmla="*/ 6391174 w 6391174"/>
                  <a:gd name="connsiteY3-96" fmla="*/ 1405693 h 2243091"/>
                  <a:gd name="connsiteX0-97" fmla="*/ 0 w 6391174"/>
                  <a:gd name="connsiteY0-98" fmla="*/ 2243007 h 2243007"/>
                  <a:gd name="connsiteX1-99" fmla="*/ 2531444 w 6391174"/>
                  <a:gd name="connsiteY1-100" fmla="*/ 1270854 h 2243007"/>
                  <a:gd name="connsiteX2-101" fmla="*/ 5005137 w 6391174"/>
                  <a:gd name="connsiteY2-102" fmla="*/ 320 h 2243007"/>
                  <a:gd name="connsiteX3-103" fmla="*/ 6391174 w 6391174"/>
                  <a:gd name="connsiteY3-104" fmla="*/ 1405609 h 2243007"/>
                  <a:gd name="connsiteX0-105" fmla="*/ 0 w 6391174"/>
                  <a:gd name="connsiteY0-106" fmla="*/ 2281578 h 2281578"/>
                  <a:gd name="connsiteX1-107" fmla="*/ 2531444 w 6391174"/>
                  <a:gd name="connsiteY1-108" fmla="*/ 1309425 h 2281578"/>
                  <a:gd name="connsiteX2-109" fmla="*/ 4754880 w 6391174"/>
                  <a:gd name="connsiteY2-110" fmla="*/ 390 h 2281578"/>
                  <a:gd name="connsiteX3-111" fmla="*/ 6391174 w 6391174"/>
                  <a:gd name="connsiteY3-112" fmla="*/ 1444180 h 2281578"/>
                  <a:gd name="connsiteX0-113" fmla="*/ 17 w 6391191"/>
                  <a:gd name="connsiteY0-114" fmla="*/ 2281578 h 2281578"/>
                  <a:gd name="connsiteX1-115" fmla="*/ 2531461 w 6391191"/>
                  <a:gd name="connsiteY1-116" fmla="*/ 1309425 h 2281578"/>
                  <a:gd name="connsiteX2-117" fmla="*/ 4754897 w 6391191"/>
                  <a:gd name="connsiteY2-118" fmla="*/ 390 h 2281578"/>
                  <a:gd name="connsiteX3-119" fmla="*/ 6391191 w 6391191"/>
                  <a:gd name="connsiteY3-120" fmla="*/ 1444180 h 2281578"/>
                  <a:gd name="connsiteX0-121" fmla="*/ 19 w 6285315"/>
                  <a:gd name="connsiteY0-122" fmla="*/ 2271953 h 2271953"/>
                  <a:gd name="connsiteX1-123" fmla="*/ 2425585 w 6285315"/>
                  <a:gd name="connsiteY1-124" fmla="*/ 1309425 h 2271953"/>
                  <a:gd name="connsiteX2-125" fmla="*/ 4649021 w 6285315"/>
                  <a:gd name="connsiteY2-126" fmla="*/ 390 h 2271953"/>
                  <a:gd name="connsiteX3-127" fmla="*/ 6285315 w 6285315"/>
                  <a:gd name="connsiteY3-128" fmla="*/ 1444180 h 2271953"/>
                  <a:gd name="connsiteX0-129" fmla="*/ 19 w 6285315"/>
                  <a:gd name="connsiteY0-130" fmla="*/ 2271953 h 2271953"/>
                  <a:gd name="connsiteX1-131" fmla="*/ 2425585 w 6285315"/>
                  <a:gd name="connsiteY1-132" fmla="*/ 1309425 h 2271953"/>
                  <a:gd name="connsiteX2-133" fmla="*/ 4649021 w 6285315"/>
                  <a:gd name="connsiteY2-134" fmla="*/ 390 h 2271953"/>
                  <a:gd name="connsiteX3-135" fmla="*/ 6285315 w 6285315"/>
                  <a:gd name="connsiteY3-136" fmla="*/ 1444180 h 2271953"/>
                  <a:gd name="connsiteX0-137" fmla="*/ 19 w 6285315"/>
                  <a:gd name="connsiteY0-138" fmla="*/ 2282053 h 2282053"/>
                  <a:gd name="connsiteX1-139" fmla="*/ 2425585 w 6285315"/>
                  <a:gd name="connsiteY1-140" fmla="*/ 1319525 h 2282053"/>
                  <a:gd name="connsiteX2-141" fmla="*/ 4649021 w 6285315"/>
                  <a:gd name="connsiteY2-142" fmla="*/ 10490 h 2282053"/>
                  <a:gd name="connsiteX3-143" fmla="*/ 6285315 w 6285315"/>
                  <a:gd name="connsiteY3-144" fmla="*/ 1454280 h 2282053"/>
                  <a:gd name="connsiteX0-145" fmla="*/ 19 w 5753482"/>
                  <a:gd name="connsiteY0-146" fmla="*/ 2319564 h 2319564"/>
                  <a:gd name="connsiteX1-147" fmla="*/ 2425585 w 5753482"/>
                  <a:gd name="connsiteY1-148" fmla="*/ 1357036 h 2319564"/>
                  <a:gd name="connsiteX2-149" fmla="*/ 4649021 w 5753482"/>
                  <a:gd name="connsiteY2-150" fmla="*/ 48001 h 2319564"/>
                  <a:gd name="connsiteX3-151" fmla="*/ 5753482 w 5753482"/>
                  <a:gd name="connsiteY3-152" fmla="*/ 1010528 h 2319564"/>
                  <a:gd name="connsiteX0-153" fmla="*/ 19 w 5753482"/>
                  <a:gd name="connsiteY0-154" fmla="*/ 2277873 h 2277873"/>
                  <a:gd name="connsiteX1-155" fmla="*/ 2425585 w 5753482"/>
                  <a:gd name="connsiteY1-156" fmla="*/ 1315345 h 2277873"/>
                  <a:gd name="connsiteX2-157" fmla="*/ 4649021 w 5753482"/>
                  <a:gd name="connsiteY2-158" fmla="*/ 6310 h 2277873"/>
                  <a:gd name="connsiteX3-159" fmla="*/ 5753482 w 5753482"/>
                  <a:gd name="connsiteY3-160" fmla="*/ 968837 h 2277873"/>
                </a:gdLst>
                <a:ahLst/>
                <a:cxnLst>
                  <a:cxn ang="0">
                    <a:pos x="connsiteX0-1" y="connsiteY0-2"/>
                  </a:cxn>
                  <a:cxn ang="0">
                    <a:pos x="connsiteX1-3" y="connsiteY1-4"/>
                  </a:cxn>
                  <a:cxn ang="0">
                    <a:pos x="connsiteX2-5" y="connsiteY2-6"/>
                  </a:cxn>
                  <a:cxn ang="0">
                    <a:pos x="connsiteX3-7" y="connsiteY3-8"/>
                  </a:cxn>
                </a:cxnLst>
                <a:rect l="l" t="t" r="r" b="b"/>
                <a:pathLst>
                  <a:path w="5753482" h="2277873">
                    <a:moveTo>
                      <a:pt x="19" y="2277873"/>
                    </a:moveTo>
                    <a:cubicBezTo>
                      <a:pt x="-6399" y="1113216"/>
                      <a:pt x="1650751" y="1693939"/>
                      <a:pt x="2425585" y="1315345"/>
                    </a:cubicBezTo>
                    <a:cubicBezTo>
                      <a:pt x="3200419" y="936751"/>
                      <a:pt x="4094372" y="64061"/>
                      <a:pt x="4649021" y="6310"/>
                    </a:cubicBezTo>
                    <a:cubicBezTo>
                      <a:pt x="5203670" y="-51441"/>
                      <a:pt x="5560400" y="288652"/>
                      <a:pt x="5753482" y="968837"/>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Google Shape;3475;p71"/>
              <p:cNvPicPr preferRelativeResize="0"/>
              <p:nvPr/>
            </p:nvPicPr>
            <p:blipFill>
              <a:blip r:embed="rId7"/>
              <a:stretch>
                <a:fillRect/>
              </a:stretch>
            </p:blipFill>
            <p:spPr>
              <a:xfrm rot="4500000">
                <a:off x="4430" y="-3582"/>
                <a:ext cx="2648" cy="10146"/>
              </a:xfrm>
              <a:prstGeom prst="rect">
                <a:avLst/>
              </a:prstGeom>
              <a:noFill/>
              <a:ln>
                <a:noFill/>
              </a:ln>
            </p:spPr>
          </p:pic>
        </p:grpSp>
      </p:grpSp>
      <p:sp>
        <p:nvSpPr>
          <p:cNvPr id="18" name="Rectangle 17"/>
          <p:cNvSpPr/>
          <p:nvPr/>
        </p:nvSpPr>
        <p:spPr>
          <a:xfrm>
            <a:off x="1563755" y="873514"/>
            <a:ext cx="9167698" cy="564893"/>
          </a:xfrm>
          <a:prstGeom prst="rect">
            <a:avLst/>
          </a:prstGeom>
          <a:solidFill>
            <a:srgbClr val="D4E7CC"/>
          </a:solidFill>
          <a:ln>
            <a:solidFill>
              <a:srgbClr val="D7E9CE"/>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smtClean="0">
                <a:solidFill>
                  <a:schemeClr val="tx2">
                    <a:lumMod val="50000"/>
                    <a:lumOff val="50000"/>
                  </a:schemeClr>
                </a:solidFill>
              </a:rPr>
              <a:t>تطبيقات المستشعرات في الحياة .. الحوار والمناقشة  </a:t>
            </a:r>
            <a:endParaRPr lang="ar-SA" sz="2400" b="1" dirty="0">
              <a:solidFill>
                <a:schemeClr val="tx2">
                  <a:lumMod val="50000"/>
                  <a:lumOff val="50000"/>
                </a:schemeClr>
              </a:solidFill>
            </a:endParaRPr>
          </a:p>
        </p:txBody>
      </p:sp>
      <p:pic>
        <p:nvPicPr>
          <p:cNvPr id="8" name="Picture 7"/>
          <p:cNvPicPr>
            <a:picLocks noChangeAspect="1"/>
          </p:cNvPicPr>
          <p:nvPr/>
        </p:nvPicPr>
        <p:blipFill>
          <a:blip r:embed="rId8"/>
          <a:stretch>
            <a:fillRect/>
          </a:stretch>
        </p:blipFill>
        <p:spPr>
          <a:xfrm>
            <a:off x="1655149" y="1785817"/>
            <a:ext cx="8896350" cy="2667000"/>
          </a:xfrm>
          <a:prstGeom prst="rect">
            <a:avLst/>
          </a:prstGeom>
        </p:spPr>
      </p:pic>
    </p:spTree>
    <p:custDataLst>
      <p:tags r:id="rId1"/>
    </p:custDataLst>
    <p:extLst>
      <p:ext uri="{BB962C8B-B14F-4D97-AF65-F5344CB8AC3E}">
        <p14:creationId xmlns:p14="http://schemas.microsoft.com/office/powerpoint/2010/main" val="22125914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1832326" y="-3285205"/>
            <a:ext cx="16624300" cy="12279630"/>
            <a:chOff x="-2389" y="-5397"/>
            <a:chExt cx="26180" cy="19338"/>
          </a:xfrm>
        </p:grpSpPr>
        <p:grpSp>
          <p:nvGrpSpPr>
            <p:cNvPr id="11" name="组合 10"/>
            <p:cNvGrpSpPr/>
            <p:nvPr/>
          </p:nvGrpSpPr>
          <p:grpSpPr>
            <a:xfrm>
              <a:off x="-2389" y="-5397"/>
              <a:ext cx="26180" cy="19339"/>
              <a:chOff x="-2389" y="-5397"/>
              <a:chExt cx="26180" cy="19339"/>
            </a:xfrm>
          </p:grpSpPr>
          <p:pic>
            <p:nvPicPr>
              <p:cNvPr id="61" name="Google Shape;3471;p71"/>
              <p:cNvPicPr preferRelativeResize="0"/>
              <p:nvPr/>
            </p:nvPicPr>
            <p:blipFill>
              <a:blip r:embed="rId3"/>
              <a:stretch>
                <a:fillRect/>
              </a:stretch>
            </p:blipFill>
            <p:spPr>
              <a:xfrm rot="360000" flipV="1">
                <a:off x="657" y="-5013"/>
                <a:ext cx="9414" cy="7566"/>
              </a:xfrm>
              <a:prstGeom prst="rect">
                <a:avLst/>
              </a:prstGeom>
              <a:noFill/>
              <a:ln>
                <a:noFill/>
              </a:ln>
            </p:spPr>
          </p:pic>
          <p:pic>
            <p:nvPicPr>
              <p:cNvPr id="68" name="Google Shape;3480;p71"/>
              <p:cNvPicPr preferRelativeResize="0"/>
              <p:nvPr/>
            </p:nvPicPr>
            <p:blipFill>
              <a:blip r:embed="rId4"/>
              <a:stretch>
                <a:fillRect/>
              </a:stretch>
            </p:blipFill>
            <p:spPr>
              <a:xfrm rot="20443258" flipV="1">
                <a:off x="11978" y="5730"/>
                <a:ext cx="11813" cy="8212"/>
              </a:xfrm>
              <a:prstGeom prst="rect">
                <a:avLst/>
              </a:prstGeom>
              <a:noFill/>
              <a:ln>
                <a:noFill/>
              </a:ln>
            </p:spPr>
          </p:pic>
          <p:pic>
            <p:nvPicPr>
              <p:cNvPr id="3473" name="Google Shape;3473;p71"/>
              <p:cNvPicPr preferRelativeResize="0"/>
              <p:nvPr/>
            </p:nvPicPr>
            <p:blipFill>
              <a:blip r:embed="rId5"/>
              <a:stretch>
                <a:fillRect/>
              </a:stretch>
            </p:blipFill>
            <p:spPr>
              <a:xfrm>
                <a:off x="-2389" y="5202"/>
                <a:ext cx="6394" cy="8097"/>
              </a:xfrm>
              <a:prstGeom prst="rect">
                <a:avLst/>
              </a:prstGeom>
              <a:noFill/>
              <a:ln>
                <a:noFill/>
              </a:ln>
            </p:spPr>
          </p:pic>
          <p:pic>
            <p:nvPicPr>
              <p:cNvPr id="3477" name="Google Shape;3477;p71"/>
              <p:cNvPicPr preferRelativeResize="0"/>
              <p:nvPr/>
            </p:nvPicPr>
            <p:blipFill>
              <a:blip r:embed="rId6"/>
              <a:stretch>
                <a:fillRect/>
              </a:stretch>
            </p:blipFill>
            <p:spPr>
              <a:xfrm>
                <a:off x="16040" y="-5397"/>
                <a:ext cx="3689" cy="9407"/>
              </a:xfrm>
              <a:prstGeom prst="rect">
                <a:avLst/>
              </a:prstGeom>
              <a:noFill/>
              <a:ln>
                <a:noFill/>
              </a:ln>
            </p:spPr>
          </p:pic>
        </p:grpSp>
        <p:sp>
          <p:nvSpPr>
            <p:cNvPr id="2" name="圆角矩形 1"/>
            <p:cNvSpPr/>
            <p:nvPr/>
          </p:nvSpPr>
          <p:spPr>
            <a:xfrm>
              <a:off x="963" y="963"/>
              <a:ext cx="17275" cy="8874"/>
            </a:xfrm>
            <a:prstGeom prst="roundRect">
              <a:avLst/>
            </a:prstGeom>
            <a:solidFill>
              <a:schemeClr val="bg1"/>
            </a:solidFill>
            <a:ln>
              <a:noFill/>
            </a:ln>
            <a:effectLst>
              <a:outerShdw blurRad="11684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p:cNvGrpSpPr/>
            <p:nvPr/>
          </p:nvGrpSpPr>
          <p:grpSpPr>
            <a:xfrm>
              <a:off x="10677" y="7337"/>
              <a:ext cx="8496" cy="3744"/>
              <a:chOff x="10677" y="7337"/>
              <a:chExt cx="8496" cy="3744"/>
            </a:xfrm>
          </p:grpSpPr>
          <p:sp>
            <p:nvSpPr>
              <p:cNvPr id="3" name="任意多边形 2"/>
              <p:cNvSpPr/>
              <p:nvPr/>
            </p:nvSpPr>
            <p:spPr>
              <a:xfrm rot="11076794" flipV="1">
                <a:off x="12811" y="7337"/>
                <a:ext cx="6362" cy="3744"/>
              </a:xfrm>
              <a:custGeom>
                <a:avLst/>
                <a:gdLst>
                  <a:gd name="connsiteX0" fmla="*/ 914344 w 3556001"/>
                  <a:gd name="connsiteY0" fmla="*/ 1091 h 2346051"/>
                  <a:gd name="connsiteX1" fmla="*/ 2430863 w 3556001"/>
                  <a:gd name="connsiteY1" fmla="*/ 596106 h 2346051"/>
                  <a:gd name="connsiteX2" fmla="*/ 3438830 w 3556001"/>
                  <a:gd name="connsiteY2" fmla="*/ 2307077 h 2346051"/>
                  <a:gd name="connsiteX3" fmla="*/ 3401736 w 3556001"/>
                  <a:gd name="connsiteY3" fmla="*/ 2346051 h 2346051"/>
                  <a:gd name="connsiteX4" fmla="*/ 0 w 3556001"/>
                  <a:gd name="connsiteY4" fmla="*/ 2346051 h 2346051"/>
                  <a:gd name="connsiteX5" fmla="*/ 0 w 3556001"/>
                  <a:gd name="connsiteY5" fmla="*/ 199042 h 2346051"/>
                  <a:gd name="connsiteX6" fmla="*/ 98382 w 3556001"/>
                  <a:gd name="connsiteY6" fmla="*/ 151316 h 2346051"/>
                  <a:gd name="connsiteX7" fmla="*/ 914344 w 3556001"/>
                  <a:gd name="connsiteY7" fmla="*/ 1091 h 2346051"/>
                  <a:gd name="connsiteX0-1" fmla="*/ 914344 w 3560405"/>
                  <a:gd name="connsiteY0-2" fmla="*/ 1091 h 2346051"/>
                  <a:gd name="connsiteX1-3" fmla="*/ 2469465 w 3560405"/>
                  <a:gd name="connsiteY1-4" fmla="*/ 728614 h 2346051"/>
                  <a:gd name="connsiteX2-5" fmla="*/ 3438830 w 3560405"/>
                  <a:gd name="connsiteY2-6" fmla="*/ 2307077 h 2346051"/>
                  <a:gd name="connsiteX3-7" fmla="*/ 3401736 w 3560405"/>
                  <a:gd name="connsiteY3-8" fmla="*/ 2346051 h 2346051"/>
                  <a:gd name="connsiteX4-9" fmla="*/ 0 w 3560405"/>
                  <a:gd name="connsiteY4-10" fmla="*/ 2346051 h 2346051"/>
                  <a:gd name="connsiteX5-11" fmla="*/ 0 w 3560405"/>
                  <a:gd name="connsiteY5-12" fmla="*/ 199042 h 2346051"/>
                  <a:gd name="connsiteX6-13" fmla="*/ 98382 w 3560405"/>
                  <a:gd name="connsiteY6-14" fmla="*/ 151316 h 2346051"/>
                  <a:gd name="connsiteX7-15" fmla="*/ 914344 w 3560405"/>
                  <a:gd name="connsiteY7-16" fmla="*/ 1091 h 2346051"/>
                  <a:gd name="connsiteX0-17" fmla="*/ 914344 w 3401736"/>
                  <a:gd name="connsiteY0-18" fmla="*/ 1091 h 2346051"/>
                  <a:gd name="connsiteX1-19" fmla="*/ 2469465 w 3401736"/>
                  <a:gd name="connsiteY1-20" fmla="*/ 728614 h 2346051"/>
                  <a:gd name="connsiteX2-21" fmla="*/ 3013784 w 3401736"/>
                  <a:gd name="connsiteY2-22" fmla="*/ 1847630 h 2346051"/>
                  <a:gd name="connsiteX3-23" fmla="*/ 3401736 w 3401736"/>
                  <a:gd name="connsiteY3-24" fmla="*/ 2346051 h 2346051"/>
                  <a:gd name="connsiteX4-25" fmla="*/ 0 w 3401736"/>
                  <a:gd name="connsiteY4-26" fmla="*/ 2346051 h 2346051"/>
                  <a:gd name="connsiteX5-27" fmla="*/ 0 w 3401736"/>
                  <a:gd name="connsiteY5-28" fmla="*/ 199042 h 2346051"/>
                  <a:gd name="connsiteX6-29" fmla="*/ 98382 w 3401736"/>
                  <a:gd name="connsiteY6-30" fmla="*/ 151316 h 2346051"/>
                  <a:gd name="connsiteX7-31" fmla="*/ 914344 w 3401736"/>
                  <a:gd name="connsiteY7-32" fmla="*/ 1091 h 2346051"/>
                  <a:gd name="connsiteX0-33" fmla="*/ 914344 w 3143791"/>
                  <a:gd name="connsiteY0-34" fmla="*/ 1091 h 2346051"/>
                  <a:gd name="connsiteX1-35" fmla="*/ 2469465 w 3143791"/>
                  <a:gd name="connsiteY1-36" fmla="*/ 728614 h 2346051"/>
                  <a:gd name="connsiteX2-37" fmla="*/ 3013784 w 3143791"/>
                  <a:gd name="connsiteY2-38" fmla="*/ 1847630 h 2346051"/>
                  <a:gd name="connsiteX3-39" fmla="*/ 0 w 3143791"/>
                  <a:gd name="connsiteY3-40" fmla="*/ 2346051 h 2346051"/>
                  <a:gd name="connsiteX4-41" fmla="*/ 0 w 3143791"/>
                  <a:gd name="connsiteY4-42" fmla="*/ 199042 h 2346051"/>
                  <a:gd name="connsiteX5-43" fmla="*/ 98382 w 3143791"/>
                  <a:gd name="connsiteY5-44" fmla="*/ 151316 h 2346051"/>
                  <a:gd name="connsiteX6-45" fmla="*/ 914344 w 3143791"/>
                  <a:gd name="connsiteY6-46" fmla="*/ 1091 h 2346051"/>
                  <a:gd name="connsiteX0-47" fmla="*/ 0 w 3143791"/>
                  <a:gd name="connsiteY0-48" fmla="*/ 2346051 h 2405814"/>
                  <a:gd name="connsiteX1-49" fmla="*/ 0 w 3143791"/>
                  <a:gd name="connsiteY1-50" fmla="*/ 199042 h 2405814"/>
                  <a:gd name="connsiteX2-51" fmla="*/ 98382 w 3143791"/>
                  <a:gd name="connsiteY2-52" fmla="*/ 151316 h 2405814"/>
                  <a:gd name="connsiteX3-53" fmla="*/ 914344 w 3143791"/>
                  <a:gd name="connsiteY3-54" fmla="*/ 1091 h 2405814"/>
                  <a:gd name="connsiteX4-55" fmla="*/ 2469465 w 3143791"/>
                  <a:gd name="connsiteY4-56" fmla="*/ 728614 h 2405814"/>
                  <a:gd name="connsiteX5-57" fmla="*/ 3013784 w 3143791"/>
                  <a:gd name="connsiteY5-58" fmla="*/ 1847630 h 2405814"/>
                  <a:gd name="connsiteX6-59" fmla="*/ 57948 w 3143791"/>
                  <a:gd name="connsiteY6-60" fmla="*/ 2405814 h 2405814"/>
                  <a:gd name="connsiteX0-61" fmla="*/ 0 w 3143791"/>
                  <a:gd name="connsiteY0-62" fmla="*/ 2346051 h 2346051"/>
                  <a:gd name="connsiteX1-63" fmla="*/ 0 w 3143791"/>
                  <a:gd name="connsiteY1-64" fmla="*/ 199042 h 2346051"/>
                  <a:gd name="connsiteX2-65" fmla="*/ 98382 w 3143791"/>
                  <a:gd name="connsiteY2-66" fmla="*/ 151316 h 2346051"/>
                  <a:gd name="connsiteX3-67" fmla="*/ 914344 w 3143791"/>
                  <a:gd name="connsiteY3-68" fmla="*/ 1091 h 2346051"/>
                  <a:gd name="connsiteX4-69" fmla="*/ 2469465 w 3143791"/>
                  <a:gd name="connsiteY4-70" fmla="*/ 728614 h 2346051"/>
                  <a:gd name="connsiteX5-71" fmla="*/ 3013784 w 3143791"/>
                  <a:gd name="connsiteY5-72" fmla="*/ 1847630 h 2346051"/>
                  <a:gd name="connsiteX6-73" fmla="*/ 2212347 w 3143791"/>
                  <a:gd name="connsiteY6-74" fmla="*/ 2046590 h 2346051"/>
                  <a:gd name="connsiteX0-75" fmla="*/ 0 w 3180028"/>
                  <a:gd name="connsiteY0-76" fmla="*/ 538753 h 2046590"/>
                  <a:gd name="connsiteX1-77" fmla="*/ 36237 w 3180028"/>
                  <a:gd name="connsiteY1-78" fmla="*/ 199042 h 2046590"/>
                  <a:gd name="connsiteX2-79" fmla="*/ 134619 w 3180028"/>
                  <a:gd name="connsiteY2-80" fmla="*/ 151316 h 2046590"/>
                  <a:gd name="connsiteX3-81" fmla="*/ 950581 w 3180028"/>
                  <a:gd name="connsiteY3-82" fmla="*/ 1091 h 2046590"/>
                  <a:gd name="connsiteX4-83" fmla="*/ 2505702 w 3180028"/>
                  <a:gd name="connsiteY4-84" fmla="*/ 728614 h 2046590"/>
                  <a:gd name="connsiteX5-85" fmla="*/ 3050021 w 3180028"/>
                  <a:gd name="connsiteY5-86" fmla="*/ 1847630 h 2046590"/>
                  <a:gd name="connsiteX6-87" fmla="*/ 2248584 w 3180028"/>
                  <a:gd name="connsiteY6-88" fmla="*/ 2046590 h 2046590"/>
                  <a:gd name="connsiteX0-89" fmla="*/ 0 w 3180028"/>
                  <a:gd name="connsiteY0-90" fmla="*/ 538753 h 2046590"/>
                  <a:gd name="connsiteX1-91" fmla="*/ 134619 w 3180028"/>
                  <a:gd name="connsiteY1-92" fmla="*/ 151316 h 2046590"/>
                  <a:gd name="connsiteX2-93" fmla="*/ 950581 w 3180028"/>
                  <a:gd name="connsiteY2-94" fmla="*/ 1091 h 2046590"/>
                  <a:gd name="connsiteX3-95" fmla="*/ 2505702 w 3180028"/>
                  <a:gd name="connsiteY3-96" fmla="*/ 728614 h 2046590"/>
                  <a:gd name="connsiteX4-97" fmla="*/ 3050021 w 3180028"/>
                  <a:gd name="connsiteY4-98" fmla="*/ 1847630 h 2046590"/>
                  <a:gd name="connsiteX5-99" fmla="*/ 2248584 w 3180028"/>
                  <a:gd name="connsiteY5-100" fmla="*/ 2046590 h 2046590"/>
                  <a:gd name="connsiteX0-101" fmla="*/ 0 w 3045409"/>
                  <a:gd name="connsiteY0-102" fmla="*/ 151316 h 2046590"/>
                  <a:gd name="connsiteX1-103" fmla="*/ 815962 w 3045409"/>
                  <a:gd name="connsiteY1-104" fmla="*/ 1091 h 2046590"/>
                  <a:gd name="connsiteX2-105" fmla="*/ 2371083 w 3045409"/>
                  <a:gd name="connsiteY2-106" fmla="*/ 728614 h 2046590"/>
                  <a:gd name="connsiteX3-107" fmla="*/ 2915402 w 3045409"/>
                  <a:gd name="connsiteY3-108" fmla="*/ 1847630 h 2046590"/>
                  <a:gd name="connsiteX4-109" fmla="*/ 2113965 w 3045409"/>
                  <a:gd name="connsiteY4-110" fmla="*/ 2046590 h 2046590"/>
                  <a:gd name="connsiteX0-111" fmla="*/ 0 w 3045409"/>
                  <a:gd name="connsiteY0-112" fmla="*/ 151316 h 1847630"/>
                  <a:gd name="connsiteX1-113" fmla="*/ 815962 w 3045409"/>
                  <a:gd name="connsiteY1-114" fmla="*/ 1091 h 1847630"/>
                  <a:gd name="connsiteX2-115" fmla="*/ 2371083 w 3045409"/>
                  <a:gd name="connsiteY2-116" fmla="*/ 728614 h 1847630"/>
                  <a:gd name="connsiteX3-117" fmla="*/ 2915402 w 3045409"/>
                  <a:gd name="connsiteY3-118" fmla="*/ 1847630 h 1847630"/>
                </a:gdLst>
                <a:ahLst/>
                <a:cxnLst>
                  <a:cxn ang="0">
                    <a:pos x="connsiteX0-1" y="connsiteY0-2"/>
                  </a:cxn>
                  <a:cxn ang="0">
                    <a:pos x="connsiteX1-3" y="connsiteY1-4"/>
                  </a:cxn>
                  <a:cxn ang="0">
                    <a:pos x="connsiteX2-5" y="connsiteY2-6"/>
                  </a:cxn>
                  <a:cxn ang="0">
                    <a:pos x="connsiteX3-7" y="connsiteY3-8"/>
                  </a:cxn>
                </a:cxnLst>
                <a:rect l="l" t="t" r="r" b="b"/>
                <a:pathLst>
                  <a:path w="3045409" h="1847630">
                    <a:moveTo>
                      <a:pt x="0" y="151316"/>
                    </a:moveTo>
                    <a:cubicBezTo>
                      <a:pt x="257183" y="40829"/>
                      <a:pt x="533329" y="-8113"/>
                      <a:pt x="815962" y="1091"/>
                    </a:cubicBezTo>
                    <a:cubicBezTo>
                      <a:pt x="1324702" y="17657"/>
                      <a:pt x="2021176" y="420858"/>
                      <a:pt x="2371083" y="728614"/>
                    </a:cubicBezTo>
                    <a:cubicBezTo>
                      <a:pt x="2720990" y="1036370"/>
                      <a:pt x="3307350" y="1346069"/>
                      <a:pt x="2915402" y="184763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Google Shape;3482;p71"/>
              <p:cNvPicPr preferRelativeResize="0"/>
              <p:nvPr/>
            </p:nvPicPr>
            <p:blipFill>
              <a:blip r:embed="rId7"/>
              <a:stretch>
                <a:fillRect/>
              </a:stretch>
            </p:blipFill>
            <p:spPr>
              <a:xfrm rot="-5400000" flipV="1">
                <a:off x="13632" y="5306"/>
                <a:ext cx="2084" cy="7995"/>
              </a:xfrm>
              <a:prstGeom prst="rect">
                <a:avLst/>
              </a:prstGeom>
              <a:noFill/>
              <a:ln>
                <a:noFill/>
              </a:ln>
            </p:spPr>
          </p:pic>
        </p:grpSp>
        <p:grpSp>
          <p:nvGrpSpPr>
            <p:cNvPr id="9" name="组合 8"/>
            <p:cNvGrpSpPr/>
            <p:nvPr/>
          </p:nvGrpSpPr>
          <p:grpSpPr>
            <a:xfrm>
              <a:off x="681" y="-1676"/>
              <a:ext cx="10146" cy="4491"/>
              <a:chOff x="681" y="-1676"/>
              <a:chExt cx="10146" cy="4491"/>
            </a:xfrm>
          </p:grpSpPr>
          <p:sp>
            <p:nvSpPr>
              <p:cNvPr id="6" name="任意多边形 5"/>
              <p:cNvSpPr/>
              <p:nvPr/>
            </p:nvSpPr>
            <p:spPr>
              <a:xfrm rot="20700000" flipV="1">
                <a:off x="835" y="-1676"/>
                <a:ext cx="9019" cy="3587"/>
              </a:xfrm>
              <a:custGeom>
                <a:avLst/>
                <a:gdLst>
                  <a:gd name="connsiteX0" fmla="*/ 0 w 7507705"/>
                  <a:gd name="connsiteY0" fmla="*/ 2310063 h 2310063"/>
                  <a:gd name="connsiteX1" fmla="*/ 1443789 w 7507705"/>
                  <a:gd name="connsiteY1" fmla="*/ 981777 h 2310063"/>
                  <a:gd name="connsiteX2" fmla="*/ 5111015 w 7507705"/>
                  <a:gd name="connsiteY2" fmla="*/ 0 h 2310063"/>
                  <a:gd name="connsiteX3" fmla="*/ 7507705 w 7507705"/>
                  <a:gd name="connsiteY3" fmla="*/ 760396 h 2310063"/>
                  <a:gd name="connsiteX0-1" fmla="*/ 0 w 7517330"/>
                  <a:gd name="connsiteY0-2" fmla="*/ 2252312 h 2252312"/>
                  <a:gd name="connsiteX1-3" fmla="*/ 1453414 w 7517330"/>
                  <a:gd name="connsiteY1-4" fmla="*/ 981777 h 2252312"/>
                  <a:gd name="connsiteX2-5" fmla="*/ 5120640 w 7517330"/>
                  <a:gd name="connsiteY2-6" fmla="*/ 0 h 2252312"/>
                  <a:gd name="connsiteX3-7" fmla="*/ 7517330 w 7517330"/>
                  <a:gd name="connsiteY3-8" fmla="*/ 760396 h 2252312"/>
                  <a:gd name="connsiteX0-9" fmla="*/ 0 w 7517330"/>
                  <a:gd name="connsiteY0-10" fmla="*/ 2252312 h 2252312"/>
                  <a:gd name="connsiteX1-11" fmla="*/ 1453414 w 7517330"/>
                  <a:gd name="connsiteY1-12" fmla="*/ 981777 h 2252312"/>
                  <a:gd name="connsiteX2-13" fmla="*/ 5120640 w 7517330"/>
                  <a:gd name="connsiteY2-14" fmla="*/ 0 h 2252312"/>
                  <a:gd name="connsiteX3-15" fmla="*/ 7517330 w 7517330"/>
                  <a:gd name="connsiteY3-16" fmla="*/ 760396 h 2252312"/>
                  <a:gd name="connsiteX0-17" fmla="*/ 0 w 7517330"/>
                  <a:gd name="connsiteY0-18" fmla="*/ 2252312 h 2252312"/>
                  <a:gd name="connsiteX1-19" fmla="*/ 1453414 w 7517330"/>
                  <a:gd name="connsiteY1-20" fmla="*/ 981777 h 2252312"/>
                  <a:gd name="connsiteX2-21" fmla="*/ 5120640 w 7517330"/>
                  <a:gd name="connsiteY2-22" fmla="*/ 0 h 2252312"/>
                  <a:gd name="connsiteX3-23" fmla="*/ 7517330 w 7517330"/>
                  <a:gd name="connsiteY3-24" fmla="*/ 760396 h 2252312"/>
                  <a:gd name="connsiteX0-25" fmla="*/ 0 w 7517330"/>
                  <a:gd name="connsiteY0-26" fmla="*/ 2252312 h 2252312"/>
                  <a:gd name="connsiteX1-27" fmla="*/ 1511166 w 7517330"/>
                  <a:gd name="connsiteY1-28" fmla="*/ 1366787 h 2252312"/>
                  <a:gd name="connsiteX2-29" fmla="*/ 5120640 w 7517330"/>
                  <a:gd name="connsiteY2-30" fmla="*/ 0 h 2252312"/>
                  <a:gd name="connsiteX3-31" fmla="*/ 7517330 w 7517330"/>
                  <a:gd name="connsiteY3-32" fmla="*/ 760396 h 2252312"/>
                  <a:gd name="connsiteX0-33" fmla="*/ 0 w 7517330"/>
                  <a:gd name="connsiteY0-34" fmla="*/ 2252312 h 2252312"/>
                  <a:gd name="connsiteX1-35" fmla="*/ 1511166 w 7517330"/>
                  <a:gd name="connsiteY1-36" fmla="*/ 1366787 h 2252312"/>
                  <a:gd name="connsiteX2-37" fmla="*/ 5120640 w 7517330"/>
                  <a:gd name="connsiteY2-38" fmla="*/ 0 h 2252312"/>
                  <a:gd name="connsiteX3-39" fmla="*/ 7517330 w 7517330"/>
                  <a:gd name="connsiteY3-40" fmla="*/ 760396 h 2252312"/>
                  <a:gd name="connsiteX0-41" fmla="*/ 0 w 7517330"/>
                  <a:gd name="connsiteY0-42" fmla="*/ 2252312 h 2252312"/>
                  <a:gd name="connsiteX1-43" fmla="*/ 1511166 w 7517330"/>
                  <a:gd name="connsiteY1-44" fmla="*/ 1366787 h 2252312"/>
                  <a:gd name="connsiteX2-45" fmla="*/ 5120640 w 7517330"/>
                  <a:gd name="connsiteY2-46" fmla="*/ 0 h 2252312"/>
                  <a:gd name="connsiteX3-47" fmla="*/ 7517330 w 7517330"/>
                  <a:gd name="connsiteY3-48" fmla="*/ 760396 h 2252312"/>
                  <a:gd name="connsiteX0-49" fmla="*/ 0 w 7449953"/>
                  <a:gd name="connsiteY0-50" fmla="*/ 2252312 h 2252312"/>
                  <a:gd name="connsiteX1-51" fmla="*/ 1443789 w 7449953"/>
                  <a:gd name="connsiteY1-52" fmla="*/ 1366787 h 2252312"/>
                  <a:gd name="connsiteX2-53" fmla="*/ 5053263 w 7449953"/>
                  <a:gd name="connsiteY2-54" fmla="*/ 0 h 2252312"/>
                  <a:gd name="connsiteX3-55" fmla="*/ 7449953 w 7449953"/>
                  <a:gd name="connsiteY3-56" fmla="*/ 760396 h 2252312"/>
                  <a:gd name="connsiteX0-57" fmla="*/ 0 w 7449953"/>
                  <a:gd name="connsiteY0-58" fmla="*/ 2286069 h 2286069"/>
                  <a:gd name="connsiteX1-59" fmla="*/ 1443789 w 7449953"/>
                  <a:gd name="connsiteY1-60" fmla="*/ 1400544 h 2286069"/>
                  <a:gd name="connsiteX2-61" fmla="*/ 5053263 w 7449953"/>
                  <a:gd name="connsiteY2-62" fmla="*/ 33757 h 2286069"/>
                  <a:gd name="connsiteX3-63" fmla="*/ 7449953 w 7449953"/>
                  <a:gd name="connsiteY3-64" fmla="*/ 794153 h 2286069"/>
                  <a:gd name="connsiteX0-65" fmla="*/ 0 w 7449953"/>
                  <a:gd name="connsiteY0-66" fmla="*/ 2276635 h 2276635"/>
                  <a:gd name="connsiteX1-67" fmla="*/ 1443789 w 7449953"/>
                  <a:gd name="connsiteY1-68" fmla="*/ 1391110 h 2276635"/>
                  <a:gd name="connsiteX2-69" fmla="*/ 5005137 w 7449953"/>
                  <a:gd name="connsiteY2-70" fmla="*/ 33948 h 2276635"/>
                  <a:gd name="connsiteX3-71" fmla="*/ 7449953 w 7449953"/>
                  <a:gd name="connsiteY3-72" fmla="*/ 784719 h 2276635"/>
                  <a:gd name="connsiteX0-73" fmla="*/ 0 w 6391174"/>
                  <a:gd name="connsiteY0-74" fmla="*/ 2242736 h 2242736"/>
                  <a:gd name="connsiteX1-75" fmla="*/ 1443789 w 6391174"/>
                  <a:gd name="connsiteY1-76" fmla="*/ 1357211 h 2242736"/>
                  <a:gd name="connsiteX2-77" fmla="*/ 5005137 w 6391174"/>
                  <a:gd name="connsiteY2-78" fmla="*/ 49 h 2242736"/>
                  <a:gd name="connsiteX3-79" fmla="*/ 6391174 w 6391174"/>
                  <a:gd name="connsiteY3-80" fmla="*/ 1405338 h 2242736"/>
                  <a:gd name="connsiteX0-81" fmla="*/ 0 w 6391174"/>
                  <a:gd name="connsiteY0-82" fmla="*/ 2242736 h 2242736"/>
                  <a:gd name="connsiteX1-83" fmla="*/ 1443789 w 6391174"/>
                  <a:gd name="connsiteY1-84" fmla="*/ 1357211 h 2242736"/>
                  <a:gd name="connsiteX2-85" fmla="*/ 5005137 w 6391174"/>
                  <a:gd name="connsiteY2-86" fmla="*/ 49 h 2242736"/>
                  <a:gd name="connsiteX3-87" fmla="*/ 6391174 w 6391174"/>
                  <a:gd name="connsiteY3-88" fmla="*/ 1405338 h 2242736"/>
                  <a:gd name="connsiteX0-89" fmla="*/ 0 w 6391174"/>
                  <a:gd name="connsiteY0-90" fmla="*/ 2243091 h 2243091"/>
                  <a:gd name="connsiteX1-91" fmla="*/ 2531444 w 6391174"/>
                  <a:gd name="connsiteY1-92" fmla="*/ 1270938 h 2243091"/>
                  <a:gd name="connsiteX2-93" fmla="*/ 5005137 w 6391174"/>
                  <a:gd name="connsiteY2-94" fmla="*/ 404 h 2243091"/>
                  <a:gd name="connsiteX3-95" fmla="*/ 6391174 w 6391174"/>
                  <a:gd name="connsiteY3-96" fmla="*/ 1405693 h 2243091"/>
                  <a:gd name="connsiteX0-97" fmla="*/ 0 w 6391174"/>
                  <a:gd name="connsiteY0-98" fmla="*/ 2243007 h 2243007"/>
                  <a:gd name="connsiteX1-99" fmla="*/ 2531444 w 6391174"/>
                  <a:gd name="connsiteY1-100" fmla="*/ 1270854 h 2243007"/>
                  <a:gd name="connsiteX2-101" fmla="*/ 5005137 w 6391174"/>
                  <a:gd name="connsiteY2-102" fmla="*/ 320 h 2243007"/>
                  <a:gd name="connsiteX3-103" fmla="*/ 6391174 w 6391174"/>
                  <a:gd name="connsiteY3-104" fmla="*/ 1405609 h 2243007"/>
                  <a:gd name="connsiteX0-105" fmla="*/ 0 w 6391174"/>
                  <a:gd name="connsiteY0-106" fmla="*/ 2281578 h 2281578"/>
                  <a:gd name="connsiteX1-107" fmla="*/ 2531444 w 6391174"/>
                  <a:gd name="connsiteY1-108" fmla="*/ 1309425 h 2281578"/>
                  <a:gd name="connsiteX2-109" fmla="*/ 4754880 w 6391174"/>
                  <a:gd name="connsiteY2-110" fmla="*/ 390 h 2281578"/>
                  <a:gd name="connsiteX3-111" fmla="*/ 6391174 w 6391174"/>
                  <a:gd name="connsiteY3-112" fmla="*/ 1444180 h 2281578"/>
                  <a:gd name="connsiteX0-113" fmla="*/ 17 w 6391191"/>
                  <a:gd name="connsiteY0-114" fmla="*/ 2281578 h 2281578"/>
                  <a:gd name="connsiteX1-115" fmla="*/ 2531461 w 6391191"/>
                  <a:gd name="connsiteY1-116" fmla="*/ 1309425 h 2281578"/>
                  <a:gd name="connsiteX2-117" fmla="*/ 4754897 w 6391191"/>
                  <a:gd name="connsiteY2-118" fmla="*/ 390 h 2281578"/>
                  <a:gd name="connsiteX3-119" fmla="*/ 6391191 w 6391191"/>
                  <a:gd name="connsiteY3-120" fmla="*/ 1444180 h 2281578"/>
                  <a:gd name="connsiteX0-121" fmla="*/ 19 w 6285315"/>
                  <a:gd name="connsiteY0-122" fmla="*/ 2271953 h 2271953"/>
                  <a:gd name="connsiteX1-123" fmla="*/ 2425585 w 6285315"/>
                  <a:gd name="connsiteY1-124" fmla="*/ 1309425 h 2271953"/>
                  <a:gd name="connsiteX2-125" fmla="*/ 4649021 w 6285315"/>
                  <a:gd name="connsiteY2-126" fmla="*/ 390 h 2271953"/>
                  <a:gd name="connsiteX3-127" fmla="*/ 6285315 w 6285315"/>
                  <a:gd name="connsiteY3-128" fmla="*/ 1444180 h 2271953"/>
                  <a:gd name="connsiteX0-129" fmla="*/ 19 w 6285315"/>
                  <a:gd name="connsiteY0-130" fmla="*/ 2271953 h 2271953"/>
                  <a:gd name="connsiteX1-131" fmla="*/ 2425585 w 6285315"/>
                  <a:gd name="connsiteY1-132" fmla="*/ 1309425 h 2271953"/>
                  <a:gd name="connsiteX2-133" fmla="*/ 4649021 w 6285315"/>
                  <a:gd name="connsiteY2-134" fmla="*/ 390 h 2271953"/>
                  <a:gd name="connsiteX3-135" fmla="*/ 6285315 w 6285315"/>
                  <a:gd name="connsiteY3-136" fmla="*/ 1444180 h 2271953"/>
                  <a:gd name="connsiteX0-137" fmla="*/ 19 w 6285315"/>
                  <a:gd name="connsiteY0-138" fmla="*/ 2282053 h 2282053"/>
                  <a:gd name="connsiteX1-139" fmla="*/ 2425585 w 6285315"/>
                  <a:gd name="connsiteY1-140" fmla="*/ 1319525 h 2282053"/>
                  <a:gd name="connsiteX2-141" fmla="*/ 4649021 w 6285315"/>
                  <a:gd name="connsiteY2-142" fmla="*/ 10490 h 2282053"/>
                  <a:gd name="connsiteX3-143" fmla="*/ 6285315 w 6285315"/>
                  <a:gd name="connsiteY3-144" fmla="*/ 1454280 h 2282053"/>
                  <a:gd name="connsiteX0-145" fmla="*/ 19 w 5753482"/>
                  <a:gd name="connsiteY0-146" fmla="*/ 2319564 h 2319564"/>
                  <a:gd name="connsiteX1-147" fmla="*/ 2425585 w 5753482"/>
                  <a:gd name="connsiteY1-148" fmla="*/ 1357036 h 2319564"/>
                  <a:gd name="connsiteX2-149" fmla="*/ 4649021 w 5753482"/>
                  <a:gd name="connsiteY2-150" fmla="*/ 48001 h 2319564"/>
                  <a:gd name="connsiteX3-151" fmla="*/ 5753482 w 5753482"/>
                  <a:gd name="connsiteY3-152" fmla="*/ 1010528 h 2319564"/>
                  <a:gd name="connsiteX0-153" fmla="*/ 19 w 5753482"/>
                  <a:gd name="connsiteY0-154" fmla="*/ 2277873 h 2277873"/>
                  <a:gd name="connsiteX1-155" fmla="*/ 2425585 w 5753482"/>
                  <a:gd name="connsiteY1-156" fmla="*/ 1315345 h 2277873"/>
                  <a:gd name="connsiteX2-157" fmla="*/ 4649021 w 5753482"/>
                  <a:gd name="connsiteY2-158" fmla="*/ 6310 h 2277873"/>
                  <a:gd name="connsiteX3-159" fmla="*/ 5753482 w 5753482"/>
                  <a:gd name="connsiteY3-160" fmla="*/ 968837 h 2277873"/>
                </a:gdLst>
                <a:ahLst/>
                <a:cxnLst>
                  <a:cxn ang="0">
                    <a:pos x="connsiteX0-1" y="connsiteY0-2"/>
                  </a:cxn>
                  <a:cxn ang="0">
                    <a:pos x="connsiteX1-3" y="connsiteY1-4"/>
                  </a:cxn>
                  <a:cxn ang="0">
                    <a:pos x="connsiteX2-5" y="connsiteY2-6"/>
                  </a:cxn>
                  <a:cxn ang="0">
                    <a:pos x="connsiteX3-7" y="connsiteY3-8"/>
                  </a:cxn>
                </a:cxnLst>
                <a:rect l="l" t="t" r="r" b="b"/>
                <a:pathLst>
                  <a:path w="5753482" h="2277873">
                    <a:moveTo>
                      <a:pt x="19" y="2277873"/>
                    </a:moveTo>
                    <a:cubicBezTo>
                      <a:pt x="-6399" y="1113216"/>
                      <a:pt x="1650751" y="1693939"/>
                      <a:pt x="2425585" y="1315345"/>
                    </a:cubicBezTo>
                    <a:cubicBezTo>
                      <a:pt x="3200419" y="936751"/>
                      <a:pt x="4094372" y="64061"/>
                      <a:pt x="4649021" y="6310"/>
                    </a:cubicBezTo>
                    <a:cubicBezTo>
                      <a:pt x="5203670" y="-51441"/>
                      <a:pt x="5560400" y="288652"/>
                      <a:pt x="5753482" y="968837"/>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Google Shape;3475;p71"/>
              <p:cNvPicPr preferRelativeResize="0"/>
              <p:nvPr/>
            </p:nvPicPr>
            <p:blipFill>
              <a:blip r:embed="rId7"/>
              <a:stretch>
                <a:fillRect/>
              </a:stretch>
            </p:blipFill>
            <p:spPr>
              <a:xfrm rot="4500000">
                <a:off x="4430" y="-3582"/>
                <a:ext cx="2648" cy="10146"/>
              </a:xfrm>
              <a:prstGeom prst="rect">
                <a:avLst/>
              </a:prstGeom>
              <a:noFill/>
              <a:ln>
                <a:noFill/>
              </a:ln>
            </p:spPr>
          </p:pic>
        </p:grpSp>
      </p:grpSp>
      <p:sp>
        <p:nvSpPr>
          <p:cNvPr id="17" name="Rectangle 16"/>
          <p:cNvSpPr/>
          <p:nvPr/>
        </p:nvSpPr>
        <p:spPr>
          <a:xfrm>
            <a:off x="1555320" y="1014131"/>
            <a:ext cx="9167698" cy="564893"/>
          </a:xfrm>
          <a:prstGeom prst="rect">
            <a:avLst/>
          </a:prstGeom>
          <a:solidFill>
            <a:srgbClr val="D4E7CC"/>
          </a:solidFill>
          <a:ln>
            <a:solidFill>
              <a:srgbClr val="D7E9CE"/>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smtClean="0">
                <a:solidFill>
                  <a:schemeClr val="tx2">
                    <a:lumMod val="50000"/>
                    <a:lumOff val="50000"/>
                  </a:schemeClr>
                </a:solidFill>
              </a:rPr>
              <a:t>تطبيقات المستشعرات في الحياة .. الحوار والمناقشة  </a:t>
            </a:r>
            <a:endParaRPr lang="ar-SA" sz="2400" b="1" dirty="0">
              <a:solidFill>
                <a:schemeClr val="tx2">
                  <a:lumMod val="50000"/>
                  <a:lumOff val="50000"/>
                </a:schemeClr>
              </a:solidFill>
            </a:endParaRPr>
          </a:p>
        </p:txBody>
      </p:sp>
      <p:pic>
        <p:nvPicPr>
          <p:cNvPr id="8" name="Picture 7"/>
          <p:cNvPicPr>
            <a:picLocks noChangeAspect="1"/>
          </p:cNvPicPr>
          <p:nvPr/>
        </p:nvPicPr>
        <p:blipFill>
          <a:blip r:embed="rId8"/>
          <a:stretch>
            <a:fillRect/>
          </a:stretch>
        </p:blipFill>
        <p:spPr>
          <a:xfrm>
            <a:off x="1370702" y="1868079"/>
            <a:ext cx="8877300" cy="3000375"/>
          </a:xfrm>
          <a:prstGeom prst="rect">
            <a:avLst/>
          </a:prstGeom>
        </p:spPr>
      </p:pic>
    </p:spTree>
    <p:custDataLst>
      <p:tags r:id="rId1"/>
    </p:custDataLst>
    <p:extLst>
      <p:ext uri="{BB962C8B-B14F-4D97-AF65-F5344CB8AC3E}">
        <p14:creationId xmlns:p14="http://schemas.microsoft.com/office/powerpoint/2010/main" val="36810610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1832326" y="-3285205"/>
            <a:ext cx="16624300" cy="12279630"/>
            <a:chOff x="-2389" y="-5397"/>
            <a:chExt cx="26180" cy="19338"/>
          </a:xfrm>
        </p:grpSpPr>
        <p:grpSp>
          <p:nvGrpSpPr>
            <p:cNvPr id="11" name="组合 10"/>
            <p:cNvGrpSpPr/>
            <p:nvPr/>
          </p:nvGrpSpPr>
          <p:grpSpPr>
            <a:xfrm>
              <a:off x="-2389" y="-5397"/>
              <a:ext cx="26180" cy="19339"/>
              <a:chOff x="-2389" y="-5397"/>
              <a:chExt cx="26180" cy="19339"/>
            </a:xfrm>
          </p:grpSpPr>
          <p:pic>
            <p:nvPicPr>
              <p:cNvPr id="61" name="Google Shape;3471;p71"/>
              <p:cNvPicPr preferRelativeResize="0"/>
              <p:nvPr/>
            </p:nvPicPr>
            <p:blipFill>
              <a:blip r:embed="rId6"/>
              <a:stretch>
                <a:fillRect/>
              </a:stretch>
            </p:blipFill>
            <p:spPr>
              <a:xfrm rot="360000" flipV="1">
                <a:off x="657" y="-5013"/>
                <a:ext cx="9414" cy="7566"/>
              </a:xfrm>
              <a:prstGeom prst="rect">
                <a:avLst/>
              </a:prstGeom>
              <a:noFill/>
              <a:ln>
                <a:noFill/>
              </a:ln>
            </p:spPr>
          </p:pic>
          <p:pic>
            <p:nvPicPr>
              <p:cNvPr id="68" name="Google Shape;3480;p71"/>
              <p:cNvPicPr preferRelativeResize="0"/>
              <p:nvPr/>
            </p:nvPicPr>
            <p:blipFill>
              <a:blip r:embed="rId7"/>
              <a:stretch>
                <a:fillRect/>
              </a:stretch>
            </p:blipFill>
            <p:spPr>
              <a:xfrm rot="20443258" flipV="1">
                <a:off x="11978" y="5730"/>
                <a:ext cx="11813" cy="8212"/>
              </a:xfrm>
              <a:prstGeom prst="rect">
                <a:avLst/>
              </a:prstGeom>
              <a:noFill/>
              <a:ln>
                <a:noFill/>
              </a:ln>
            </p:spPr>
          </p:pic>
          <p:pic>
            <p:nvPicPr>
              <p:cNvPr id="3473" name="Google Shape;3473;p71"/>
              <p:cNvPicPr preferRelativeResize="0"/>
              <p:nvPr/>
            </p:nvPicPr>
            <p:blipFill>
              <a:blip r:embed="rId8"/>
              <a:stretch>
                <a:fillRect/>
              </a:stretch>
            </p:blipFill>
            <p:spPr>
              <a:xfrm>
                <a:off x="-2389" y="5202"/>
                <a:ext cx="6394" cy="8097"/>
              </a:xfrm>
              <a:prstGeom prst="rect">
                <a:avLst/>
              </a:prstGeom>
              <a:noFill/>
              <a:ln>
                <a:noFill/>
              </a:ln>
            </p:spPr>
          </p:pic>
          <p:pic>
            <p:nvPicPr>
              <p:cNvPr id="3477" name="Google Shape;3477;p71"/>
              <p:cNvPicPr preferRelativeResize="0"/>
              <p:nvPr/>
            </p:nvPicPr>
            <p:blipFill>
              <a:blip r:embed="rId9"/>
              <a:stretch>
                <a:fillRect/>
              </a:stretch>
            </p:blipFill>
            <p:spPr>
              <a:xfrm>
                <a:off x="16040" y="-5397"/>
                <a:ext cx="3689" cy="9407"/>
              </a:xfrm>
              <a:prstGeom prst="rect">
                <a:avLst/>
              </a:prstGeom>
              <a:noFill/>
              <a:ln>
                <a:noFill/>
              </a:ln>
            </p:spPr>
          </p:pic>
        </p:grpSp>
        <p:sp>
          <p:nvSpPr>
            <p:cNvPr id="2" name="圆角矩形 1"/>
            <p:cNvSpPr/>
            <p:nvPr/>
          </p:nvSpPr>
          <p:spPr>
            <a:xfrm>
              <a:off x="963" y="963"/>
              <a:ext cx="17275" cy="8874"/>
            </a:xfrm>
            <a:prstGeom prst="roundRect">
              <a:avLst/>
            </a:prstGeom>
            <a:solidFill>
              <a:schemeClr val="bg1"/>
            </a:solidFill>
            <a:ln>
              <a:noFill/>
            </a:ln>
            <a:effectLst>
              <a:outerShdw blurRad="11684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p:cNvGrpSpPr/>
            <p:nvPr/>
          </p:nvGrpSpPr>
          <p:grpSpPr>
            <a:xfrm>
              <a:off x="10677" y="7337"/>
              <a:ext cx="8496" cy="3744"/>
              <a:chOff x="10677" y="7337"/>
              <a:chExt cx="8496" cy="3744"/>
            </a:xfrm>
          </p:grpSpPr>
          <p:sp>
            <p:nvSpPr>
              <p:cNvPr id="3" name="任意多边形 2"/>
              <p:cNvSpPr/>
              <p:nvPr/>
            </p:nvSpPr>
            <p:spPr>
              <a:xfrm rot="11076794" flipV="1">
                <a:off x="12811" y="7337"/>
                <a:ext cx="6362" cy="3744"/>
              </a:xfrm>
              <a:custGeom>
                <a:avLst/>
                <a:gdLst>
                  <a:gd name="connsiteX0" fmla="*/ 914344 w 3556001"/>
                  <a:gd name="connsiteY0" fmla="*/ 1091 h 2346051"/>
                  <a:gd name="connsiteX1" fmla="*/ 2430863 w 3556001"/>
                  <a:gd name="connsiteY1" fmla="*/ 596106 h 2346051"/>
                  <a:gd name="connsiteX2" fmla="*/ 3438830 w 3556001"/>
                  <a:gd name="connsiteY2" fmla="*/ 2307077 h 2346051"/>
                  <a:gd name="connsiteX3" fmla="*/ 3401736 w 3556001"/>
                  <a:gd name="connsiteY3" fmla="*/ 2346051 h 2346051"/>
                  <a:gd name="connsiteX4" fmla="*/ 0 w 3556001"/>
                  <a:gd name="connsiteY4" fmla="*/ 2346051 h 2346051"/>
                  <a:gd name="connsiteX5" fmla="*/ 0 w 3556001"/>
                  <a:gd name="connsiteY5" fmla="*/ 199042 h 2346051"/>
                  <a:gd name="connsiteX6" fmla="*/ 98382 w 3556001"/>
                  <a:gd name="connsiteY6" fmla="*/ 151316 h 2346051"/>
                  <a:gd name="connsiteX7" fmla="*/ 914344 w 3556001"/>
                  <a:gd name="connsiteY7" fmla="*/ 1091 h 2346051"/>
                  <a:gd name="connsiteX0-1" fmla="*/ 914344 w 3560405"/>
                  <a:gd name="connsiteY0-2" fmla="*/ 1091 h 2346051"/>
                  <a:gd name="connsiteX1-3" fmla="*/ 2469465 w 3560405"/>
                  <a:gd name="connsiteY1-4" fmla="*/ 728614 h 2346051"/>
                  <a:gd name="connsiteX2-5" fmla="*/ 3438830 w 3560405"/>
                  <a:gd name="connsiteY2-6" fmla="*/ 2307077 h 2346051"/>
                  <a:gd name="connsiteX3-7" fmla="*/ 3401736 w 3560405"/>
                  <a:gd name="connsiteY3-8" fmla="*/ 2346051 h 2346051"/>
                  <a:gd name="connsiteX4-9" fmla="*/ 0 w 3560405"/>
                  <a:gd name="connsiteY4-10" fmla="*/ 2346051 h 2346051"/>
                  <a:gd name="connsiteX5-11" fmla="*/ 0 w 3560405"/>
                  <a:gd name="connsiteY5-12" fmla="*/ 199042 h 2346051"/>
                  <a:gd name="connsiteX6-13" fmla="*/ 98382 w 3560405"/>
                  <a:gd name="connsiteY6-14" fmla="*/ 151316 h 2346051"/>
                  <a:gd name="connsiteX7-15" fmla="*/ 914344 w 3560405"/>
                  <a:gd name="connsiteY7-16" fmla="*/ 1091 h 2346051"/>
                  <a:gd name="connsiteX0-17" fmla="*/ 914344 w 3401736"/>
                  <a:gd name="connsiteY0-18" fmla="*/ 1091 h 2346051"/>
                  <a:gd name="connsiteX1-19" fmla="*/ 2469465 w 3401736"/>
                  <a:gd name="connsiteY1-20" fmla="*/ 728614 h 2346051"/>
                  <a:gd name="connsiteX2-21" fmla="*/ 3013784 w 3401736"/>
                  <a:gd name="connsiteY2-22" fmla="*/ 1847630 h 2346051"/>
                  <a:gd name="connsiteX3-23" fmla="*/ 3401736 w 3401736"/>
                  <a:gd name="connsiteY3-24" fmla="*/ 2346051 h 2346051"/>
                  <a:gd name="connsiteX4-25" fmla="*/ 0 w 3401736"/>
                  <a:gd name="connsiteY4-26" fmla="*/ 2346051 h 2346051"/>
                  <a:gd name="connsiteX5-27" fmla="*/ 0 w 3401736"/>
                  <a:gd name="connsiteY5-28" fmla="*/ 199042 h 2346051"/>
                  <a:gd name="connsiteX6-29" fmla="*/ 98382 w 3401736"/>
                  <a:gd name="connsiteY6-30" fmla="*/ 151316 h 2346051"/>
                  <a:gd name="connsiteX7-31" fmla="*/ 914344 w 3401736"/>
                  <a:gd name="connsiteY7-32" fmla="*/ 1091 h 2346051"/>
                  <a:gd name="connsiteX0-33" fmla="*/ 914344 w 3143791"/>
                  <a:gd name="connsiteY0-34" fmla="*/ 1091 h 2346051"/>
                  <a:gd name="connsiteX1-35" fmla="*/ 2469465 w 3143791"/>
                  <a:gd name="connsiteY1-36" fmla="*/ 728614 h 2346051"/>
                  <a:gd name="connsiteX2-37" fmla="*/ 3013784 w 3143791"/>
                  <a:gd name="connsiteY2-38" fmla="*/ 1847630 h 2346051"/>
                  <a:gd name="connsiteX3-39" fmla="*/ 0 w 3143791"/>
                  <a:gd name="connsiteY3-40" fmla="*/ 2346051 h 2346051"/>
                  <a:gd name="connsiteX4-41" fmla="*/ 0 w 3143791"/>
                  <a:gd name="connsiteY4-42" fmla="*/ 199042 h 2346051"/>
                  <a:gd name="connsiteX5-43" fmla="*/ 98382 w 3143791"/>
                  <a:gd name="connsiteY5-44" fmla="*/ 151316 h 2346051"/>
                  <a:gd name="connsiteX6-45" fmla="*/ 914344 w 3143791"/>
                  <a:gd name="connsiteY6-46" fmla="*/ 1091 h 2346051"/>
                  <a:gd name="connsiteX0-47" fmla="*/ 0 w 3143791"/>
                  <a:gd name="connsiteY0-48" fmla="*/ 2346051 h 2405814"/>
                  <a:gd name="connsiteX1-49" fmla="*/ 0 w 3143791"/>
                  <a:gd name="connsiteY1-50" fmla="*/ 199042 h 2405814"/>
                  <a:gd name="connsiteX2-51" fmla="*/ 98382 w 3143791"/>
                  <a:gd name="connsiteY2-52" fmla="*/ 151316 h 2405814"/>
                  <a:gd name="connsiteX3-53" fmla="*/ 914344 w 3143791"/>
                  <a:gd name="connsiteY3-54" fmla="*/ 1091 h 2405814"/>
                  <a:gd name="connsiteX4-55" fmla="*/ 2469465 w 3143791"/>
                  <a:gd name="connsiteY4-56" fmla="*/ 728614 h 2405814"/>
                  <a:gd name="connsiteX5-57" fmla="*/ 3013784 w 3143791"/>
                  <a:gd name="connsiteY5-58" fmla="*/ 1847630 h 2405814"/>
                  <a:gd name="connsiteX6-59" fmla="*/ 57948 w 3143791"/>
                  <a:gd name="connsiteY6-60" fmla="*/ 2405814 h 2405814"/>
                  <a:gd name="connsiteX0-61" fmla="*/ 0 w 3143791"/>
                  <a:gd name="connsiteY0-62" fmla="*/ 2346051 h 2346051"/>
                  <a:gd name="connsiteX1-63" fmla="*/ 0 w 3143791"/>
                  <a:gd name="connsiteY1-64" fmla="*/ 199042 h 2346051"/>
                  <a:gd name="connsiteX2-65" fmla="*/ 98382 w 3143791"/>
                  <a:gd name="connsiteY2-66" fmla="*/ 151316 h 2346051"/>
                  <a:gd name="connsiteX3-67" fmla="*/ 914344 w 3143791"/>
                  <a:gd name="connsiteY3-68" fmla="*/ 1091 h 2346051"/>
                  <a:gd name="connsiteX4-69" fmla="*/ 2469465 w 3143791"/>
                  <a:gd name="connsiteY4-70" fmla="*/ 728614 h 2346051"/>
                  <a:gd name="connsiteX5-71" fmla="*/ 3013784 w 3143791"/>
                  <a:gd name="connsiteY5-72" fmla="*/ 1847630 h 2346051"/>
                  <a:gd name="connsiteX6-73" fmla="*/ 2212347 w 3143791"/>
                  <a:gd name="connsiteY6-74" fmla="*/ 2046590 h 2346051"/>
                  <a:gd name="connsiteX0-75" fmla="*/ 0 w 3180028"/>
                  <a:gd name="connsiteY0-76" fmla="*/ 538753 h 2046590"/>
                  <a:gd name="connsiteX1-77" fmla="*/ 36237 w 3180028"/>
                  <a:gd name="connsiteY1-78" fmla="*/ 199042 h 2046590"/>
                  <a:gd name="connsiteX2-79" fmla="*/ 134619 w 3180028"/>
                  <a:gd name="connsiteY2-80" fmla="*/ 151316 h 2046590"/>
                  <a:gd name="connsiteX3-81" fmla="*/ 950581 w 3180028"/>
                  <a:gd name="connsiteY3-82" fmla="*/ 1091 h 2046590"/>
                  <a:gd name="connsiteX4-83" fmla="*/ 2505702 w 3180028"/>
                  <a:gd name="connsiteY4-84" fmla="*/ 728614 h 2046590"/>
                  <a:gd name="connsiteX5-85" fmla="*/ 3050021 w 3180028"/>
                  <a:gd name="connsiteY5-86" fmla="*/ 1847630 h 2046590"/>
                  <a:gd name="connsiteX6-87" fmla="*/ 2248584 w 3180028"/>
                  <a:gd name="connsiteY6-88" fmla="*/ 2046590 h 2046590"/>
                  <a:gd name="connsiteX0-89" fmla="*/ 0 w 3180028"/>
                  <a:gd name="connsiteY0-90" fmla="*/ 538753 h 2046590"/>
                  <a:gd name="connsiteX1-91" fmla="*/ 134619 w 3180028"/>
                  <a:gd name="connsiteY1-92" fmla="*/ 151316 h 2046590"/>
                  <a:gd name="connsiteX2-93" fmla="*/ 950581 w 3180028"/>
                  <a:gd name="connsiteY2-94" fmla="*/ 1091 h 2046590"/>
                  <a:gd name="connsiteX3-95" fmla="*/ 2505702 w 3180028"/>
                  <a:gd name="connsiteY3-96" fmla="*/ 728614 h 2046590"/>
                  <a:gd name="connsiteX4-97" fmla="*/ 3050021 w 3180028"/>
                  <a:gd name="connsiteY4-98" fmla="*/ 1847630 h 2046590"/>
                  <a:gd name="connsiteX5-99" fmla="*/ 2248584 w 3180028"/>
                  <a:gd name="connsiteY5-100" fmla="*/ 2046590 h 2046590"/>
                  <a:gd name="connsiteX0-101" fmla="*/ 0 w 3045409"/>
                  <a:gd name="connsiteY0-102" fmla="*/ 151316 h 2046590"/>
                  <a:gd name="connsiteX1-103" fmla="*/ 815962 w 3045409"/>
                  <a:gd name="connsiteY1-104" fmla="*/ 1091 h 2046590"/>
                  <a:gd name="connsiteX2-105" fmla="*/ 2371083 w 3045409"/>
                  <a:gd name="connsiteY2-106" fmla="*/ 728614 h 2046590"/>
                  <a:gd name="connsiteX3-107" fmla="*/ 2915402 w 3045409"/>
                  <a:gd name="connsiteY3-108" fmla="*/ 1847630 h 2046590"/>
                  <a:gd name="connsiteX4-109" fmla="*/ 2113965 w 3045409"/>
                  <a:gd name="connsiteY4-110" fmla="*/ 2046590 h 2046590"/>
                  <a:gd name="connsiteX0-111" fmla="*/ 0 w 3045409"/>
                  <a:gd name="connsiteY0-112" fmla="*/ 151316 h 1847630"/>
                  <a:gd name="connsiteX1-113" fmla="*/ 815962 w 3045409"/>
                  <a:gd name="connsiteY1-114" fmla="*/ 1091 h 1847630"/>
                  <a:gd name="connsiteX2-115" fmla="*/ 2371083 w 3045409"/>
                  <a:gd name="connsiteY2-116" fmla="*/ 728614 h 1847630"/>
                  <a:gd name="connsiteX3-117" fmla="*/ 2915402 w 3045409"/>
                  <a:gd name="connsiteY3-118" fmla="*/ 1847630 h 1847630"/>
                </a:gdLst>
                <a:ahLst/>
                <a:cxnLst>
                  <a:cxn ang="0">
                    <a:pos x="connsiteX0-1" y="connsiteY0-2"/>
                  </a:cxn>
                  <a:cxn ang="0">
                    <a:pos x="connsiteX1-3" y="connsiteY1-4"/>
                  </a:cxn>
                  <a:cxn ang="0">
                    <a:pos x="connsiteX2-5" y="connsiteY2-6"/>
                  </a:cxn>
                  <a:cxn ang="0">
                    <a:pos x="connsiteX3-7" y="connsiteY3-8"/>
                  </a:cxn>
                </a:cxnLst>
                <a:rect l="l" t="t" r="r" b="b"/>
                <a:pathLst>
                  <a:path w="3045409" h="1847630">
                    <a:moveTo>
                      <a:pt x="0" y="151316"/>
                    </a:moveTo>
                    <a:cubicBezTo>
                      <a:pt x="257183" y="40829"/>
                      <a:pt x="533329" y="-8113"/>
                      <a:pt x="815962" y="1091"/>
                    </a:cubicBezTo>
                    <a:cubicBezTo>
                      <a:pt x="1324702" y="17657"/>
                      <a:pt x="2021176" y="420858"/>
                      <a:pt x="2371083" y="728614"/>
                    </a:cubicBezTo>
                    <a:cubicBezTo>
                      <a:pt x="2720990" y="1036370"/>
                      <a:pt x="3307350" y="1346069"/>
                      <a:pt x="2915402" y="184763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Google Shape;3482;p71"/>
              <p:cNvPicPr preferRelativeResize="0"/>
              <p:nvPr/>
            </p:nvPicPr>
            <p:blipFill>
              <a:blip r:embed="rId10"/>
              <a:stretch>
                <a:fillRect/>
              </a:stretch>
            </p:blipFill>
            <p:spPr>
              <a:xfrm rot="-5400000" flipV="1">
                <a:off x="13632" y="5306"/>
                <a:ext cx="2084" cy="7995"/>
              </a:xfrm>
              <a:prstGeom prst="rect">
                <a:avLst/>
              </a:prstGeom>
              <a:noFill/>
              <a:ln>
                <a:noFill/>
              </a:ln>
            </p:spPr>
          </p:pic>
        </p:grpSp>
        <p:grpSp>
          <p:nvGrpSpPr>
            <p:cNvPr id="9" name="组合 8"/>
            <p:cNvGrpSpPr/>
            <p:nvPr/>
          </p:nvGrpSpPr>
          <p:grpSpPr>
            <a:xfrm>
              <a:off x="681" y="-1676"/>
              <a:ext cx="10146" cy="4491"/>
              <a:chOff x="681" y="-1676"/>
              <a:chExt cx="10146" cy="4491"/>
            </a:xfrm>
          </p:grpSpPr>
          <p:sp>
            <p:nvSpPr>
              <p:cNvPr id="6" name="任意多边形 5"/>
              <p:cNvSpPr/>
              <p:nvPr/>
            </p:nvSpPr>
            <p:spPr>
              <a:xfrm rot="20700000" flipV="1">
                <a:off x="835" y="-1676"/>
                <a:ext cx="9019" cy="3587"/>
              </a:xfrm>
              <a:custGeom>
                <a:avLst/>
                <a:gdLst>
                  <a:gd name="connsiteX0" fmla="*/ 0 w 7507705"/>
                  <a:gd name="connsiteY0" fmla="*/ 2310063 h 2310063"/>
                  <a:gd name="connsiteX1" fmla="*/ 1443789 w 7507705"/>
                  <a:gd name="connsiteY1" fmla="*/ 981777 h 2310063"/>
                  <a:gd name="connsiteX2" fmla="*/ 5111015 w 7507705"/>
                  <a:gd name="connsiteY2" fmla="*/ 0 h 2310063"/>
                  <a:gd name="connsiteX3" fmla="*/ 7507705 w 7507705"/>
                  <a:gd name="connsiteY3" fmla="*/ 760396 h 2310063"/>
                  <a:gd name="connsiteX0-1" fmla="*/ 0 w 7517330"/>
                  <a:gd name="connsiteY0-2" fmla="*/ 2252312 h 2252312"/>
                  <a:gd name="connsiteX1-3" fmla="*/ 1453414 w 7517330"/>
                  <a:gd name="connsiteY1-4" fmla="*/ 981777 h 2252312"/>
                  <a:gd name="connsiteX2-5" fmla="*/ 5120640 w 7517330"/>
                  <a:gd name="connsiteY2-6" fmla="*/ 0 h 2252312"/>
                  <a:gd name="connsiteX3-7" fmla="*/ 7517330 w 7517330"/>
                  <a:gd name="connsiteY3-8" fmla="*/ 760396 h 2252312"/>
                  <a:gd name="connsiteX0-9" fmla="*/ 0 w 7517330"/>
                  <a:gd name="connsiteY0-10" fmla="*/ 2252312 h 2252312"/>
                  <a:gd name="connsiteX1-11" fmla="*/ 1453414 w 7517330"/>
                  <a:gd name="connsiteY1-12" fmla="*/ 981777 h 2252312"/>
                  <a:gd name="connsiteX2-13" fmla="*/ 5120640 w 7517330"/>
                  <a:gd name="connsiteY2-14" fmla="*/ 0 h 2252312"/>
                  <a:gd name="connsiteX3-15" fmla="*/ 7517330 w 7517330"/>
                  <a:gd name="connsiteY3-16" fmla="*/ 760396 h 2252312"/>
                  <a:gd name="connsiteX0-17" fmla="*/ 0 w 7517330"/>
                  <a:gd name="connsiteY0-18" fmla="*/ 2252312 h 2252312"/>
                  <a:gd name="connsiteX1-19" fmla="*/ 1453414 w 7517330"/>
                  <a:gd name="connsiteY1-20" fmla="*/ 981777 h 2252312"/>
                  <a:gd name="connsiteX2-21" fmla="*/ 5120640 w 7517330"/>
                  <a:gd name="connsiteY2-22" fmla="*/ 0 h 2252312"/>
                  <a:gd name="connsiteX3-23" fmla="*/ 7517330 w 7517330"/>
                  <a:gd name="connsiteY3-24" fmla="*/ 760396 h 2252312"/>
                  <a:gd name="connsiteX0-25" fmla="*/ 0 w 7517330"/>
                  <a:gd name="connsiteY0-26" fmla="*/ 2252312 h 2252312"/>
                  <a:gd name="connsiteX1-27" fmla="*/ 1511166 w 7517330"/>
                  <a:gd name="connsiteY1-28" fmla="*/ 1366787 h 2252312"/>
                  <a:gd name="connsiteX2-29" fmla="*/ 5120640 w 7517330"/>
                  <a:gd name="connsiteY2-30" fmla="*/ 0 h 2252312"/>
                  <a:gd name="connsiteX3-31" fmla="*/ 7517330 w 7517330"/>
                  <a:gd name="connsiteY3-32" fmla="*/ 760396 h 2252312"/>
                  <a:gd name="connsiteX0-33" fmla="*/ 0 w 7517330"/>
                  <a:gd name="connsiteY0-34" fmla="*/ 2252312 h 2252312"/>
                  <a:gd name="connsiteX1-35" fmla="*/ 1511166 w 7517330"/>
                  <a:gd name="connsiteY1-36" fmla="*/ 1366787 h 2252312"/>
                  <a:gd name="connsiteX2-37" fmla="*/ 5120640 w 7517330"/>
                  <a:gd name="connsiteY2-38" fmla="*/ 0 h 2252312"/>
                  <a:gd name="connsiteX3-39" fmla="*/ 7517330 w 7517330"/>
                  <a:gd name="connsiteY3-40" fmla="*/ 760396 h 2252312"/>
                  <a:gd name="connsiteX0-41" fmla="*/ 0 w 7517330"/>
                  <a:gd name="connsiteY0-42" fmla="*/ 2252312 h 2252312"/>
                  <a:gd name="connsiteX1-43" fmla="*/ 1511166 w 7517330"/>
                  <a:gd name="connsiteY1-44" fmla="*/ 1366787 h 2252312"/>
                  <a:gd name="connsiteX2-45" fmla="*/ 5120640 w 7517330"/>
                  <a:gd name="connsiteY2-46" fmla="*/ 0 h 2252312"/>
                  <a:gd name="connsiteX3-47" fmla="*/ 7517330 w 7517330"/>
                  <a:gd name="connsiteY3-48" fmla="*/ 760396 h 2252312"/>
                  <a:gd name="connsiteX0-49" fmla="*/ 0 w 7449953"/>
                  <a:gd name="connsiteY0-50" fmla="*/ 2252312 h 2252312"/>
                  <a:gd name="connsiteX1-51" fmla="*/ 1443789 w 7449953"/>
                  <a:gd name="connsiteY1-52" fmla="*/ 1366787 h 2252312"/>
                  <a:gd name="connsiteX2-53" fmla="*/ 5053263 w 7449953"/>
                  <a:gd name="connsiteY2-54" fmla="*/ 0 h 2252312"/>
                  <a:gd name="connsiteX3-55" fmla="*/ 7449953 w 7449953"/>
                  <a:gd name="connsiteY3-56" fmla="*/ 760396 h 2252312"/>
                  <a:gd name="connsiteX0-57" fmla="*/ 0 w 7449953"/>
                  <a:gd name="connsiteY0-58" fmla="*/ 2286069 h 2286069"/>
                  <a:gd name="connsiteX1-59" fmla="*/ 1443789 w 7449953"/>
                  <a:gd name="connsiteY1-60" fmla="*/ 1400544 h 2286069"/>
                  <a:gd name="connsiteX2-61" fmla="*/ 5053263 w 7449953"/>
                  <a:gd name="connsiteY2-62" fmla="*/ 33757 h 2286069"/>
                  <a:gd name="connsiteX3-63" fmla="*/ 7449953 w 7449953"/>
                  <a:gd name="connsiteY3-64" fmla="*/ 794153 h 2286069"/>
                  <a:gd name="connsiteX0-65" fmla="*/ 0 w 7449953"/>
                  <a:gd name="connsiteY0-66" fmla="*/ 2276635 h 2276635"/>
                  <a:gd name="connsiteX1-67" fmla="*/ 1443789 w 7449953"/>
                  <a:gd name="connsiteY1-68" fmla="*/ 1391110 h 2276635"/>
                  <a:gd name="connsiteX2-69" fmla="*/ 5005137 w 7449953"/>
                  <a:gd name="connsiteY2-70" fmla="*/ 33948 h 2276635"/>
                  <a:gd name="connsiteX3-71" fmla="*/ 7449953 w 7449953"/>
                  <a:gd name="connsiteY3-72" fmla="*/ 784719 h 2276635"/>
                  <a:gd name="connsiteX0-73" fmla="*/ 0 w 6391174"/>
                  <a:gd name="connsiteY0-74" fmla="*/ 2242736 h 2242736"/>
                  <a:gd name="connsiteX1-75" fmla="*/ 1443789 w 6391174"/>
                  <a:gd name="connsiteY1-76" fmla="*/ 1357211 h 2242736"/>
                  <a:gd name="connsiteX2-77" fmla="*/ 5005137 w 6391174"/>
                  <a:gd name="connsiteY2-78" fmla="*/ 49 h 2242736"/>
                  <a:gd name="connsiteX3-79" fmla="*/ 6391174 w 6391174"/>
                  <a:gd name="connsiteY3-80" fmla="*/ 1405338 h 2242736"/>
                  <a:gd name="connsiteX0-81" fmla="*/ 0 w 6391174"/>
                  <a:gd name="connsiteY0-82" fmla="*/ 2242736 h 2242736"/>
                  <a:gd name="connsiteX1-83" fmla="*/ 1443789 w 6391174"/>
                  <a:gd name="connsiteY1-84" fmla="*/ 1357211 h 2242736"/>
                  <a:gd name="connsiteX2-85" fmla="*/ 5005137 w 6391174"/>
                  <a:gd name="connsiteY2-86" fmla="*/ 49 h 2242736"/>
                  <a:gd name="connsiteX3-87" fmla="*/ 6391174 w 6391174"/>
                  <a:gd name="connsiteY3-88" fmla="*/ 1405338 h 2242736"/>
                  <a:gd name="connsiteX0-89" fmla="*/ 0 w 6391174"/>
                  <a:gd name="connsiteY0-90" fmla="*/ 2243091 h 2243091"/>
                  <a:gd name="connsiteX1-91" fmla="*/ 2531444 w 6391174"/>
                  <a:gd name="connsiteY1-92" fmla="*/ 1270938 h 2243091"/>
                  <a:gd name="connsiteX2-93" fmla="*/ 5005137 w 6391174"/>
                  <a:gd name="connsiteY2-94" fmla="*/ 404 h 2243091"/>
                  <a:gd name="connsiteX3-95" fmla="*/ 6391174 w 6391174"/>
                  <a:gd name="connsiteY3-96" fmla="*/ 1405693 h 2243091"/>
                  <a:gd name="connsiteX0-97" fmla="*/ 0 w 6391174"/>
                  <a:gd name="connsiteY0-98" fmla="*/ 2243007 h 2243007"/>
                  <a:gd name="connsiteX1-99" fmla="*/ 2531444 w 6391174"/>
                  <a:gd name="connsiteY1-100" fmla="*/ 1270854 h 2243007"/>
                  <a:gd name="connsiteX2-101" fmla="*/ 5005137 w 6391174"/>
                  <a:gd name="connsiteY2-102" fmla="*/ 320 h 2243007"/>
                  <a:gd name="connsiteX3-103" fmla="*/ 6391174 w 6391174"/>
                  <a:gd name="connsiteY3-104" fmla="*/ 1405609 h 2243007"/>
                  <a:gd name="connsiteX0-105" fmla="*/ 0 w 6391174"/>
                  <a:gd name="connsiteY0-106" fmla="*/ 2281578 h 2281578"/>
                  <a:gd name="connsiteX1-107" fmla="*/ 2531444 w 6391174"/>
                  <a:gd name="connsiteY1-108" fmla="*/ 1309425 h 2281578"/>
                  <a:gd name="connsiteX2-109" fmla="*/ 4754880 w 6391174"/>
                  <a:gd name="connsiteY2-110" fmla="*/ 390 h 2281578"/>
                  <a:gd name="connsiteX3-111" fmla="*/ 6391174 w 6391174"/>
                  <a:gd name="connsiteY3-112" fmla="*/ 1444180 h 2281578"/>
                  <a:gd name="connsiteX0-113" fmla="*/ 17 w 6391191"/>
                  <a:gd name="connsiteY0-114" fmla="*/ 2281578 h 2281578"/>
                  <a:gd name="connsiteX1-115" fmla="*/ 2531461 w 6391191"/>
                  <a:gd name="connsiteY1-116" fmla="*/ 1309425 h 2281578"/>
                  <a:gd name="connsiteX2-117" fmla="*/ 4754897 w 6391191"/>
                  <a:gd name="connsiteY2-118" fmla="*/ 390 h 2281578"/>
                  <a:gd name="connsiteX3-119" fmla="*/ 6391191 w 6391191"/>
                  <a:gd name="connsiteY3-120" fmla="*/ 1444180 h 2281578"/>
                  <a:gd name="connsiteX0-121" fmla="*/ 19 w 6285315"/>
                  <a:gd name="connsiteY0-122" fmla="*/ 2271953 h 2271953"/>
                  <a:gd name="connsiteX1-123" fmla="*/ 2425585 w 6285315"/>
                  <a:gd name="connsiteY1-124" fmla="*/ 1309425 h 2271953"/>
                  <a:gd name="connsiteX2-125" fmla="*/ 4649021 w 6285315"/>
                  <a:gd name="connsiteY2-126" fmla="*/ 390 h 2271953"/>
                  <a:gd name="connsiteX3-127" fmla="*/ 6285315 w 6285315"/>
                  <a:gd name="connsiteY3-128" fmla="*/ 1444180 h 2271953"/>
                  <a:gd name="connsiteX0-129" fmla="*/ 19 w 6285315"/>
                  <a:gd name="connsiteY0-130" fmla="*/ 2271953 h 2271953"/>
                  <a:gd name="connsiteX1-131" fmla="*/ 2425585 w 6285315"/>
                  <a:gd name="connsiteY1-132" fmla="*/ 1309425 h 2271953"/>
                  <a:gd name="connsiteX2-133" fmla="*/ 4649021 w 6285315"/>
                  <a:gd name="connsiteY2-134" fmla="*/ 390 h 2271953"/>
                  <a:gd name="connsiteX3-135" fmla="*/ 6285315 w 6285315"/>
                  <a:gd name="connsiteY3-136" fmla="*/ 1444180 h 2271953"/>
                  <a:gd name="connsiteX0-137" fmla="*/ 19 w 6285315"/>
                  <a:gd name="connsiteY0-138" fmla="*/ 2282053 h 2282053"/>
                  <a:gd name="connsiteX1-139" fmla="*/ 2425585 w 6285315"/>
                  <a:gd name="connsiteY1-140" fmla="*/ 1319525 h 2282053"/>
                  <a:gd name="connsiteX2-141" fmla="*/ 4649021 w 6285315"/>
                  <a:gd name="connsiteY2-142" fmla="*/ 10490 h 2282053"/>
                  <a:gd name="connsiteX3-143" fmla="*/ 6285315 w 6285315"/>
                  <a:gd name="connsiteY3-144" fmla="*/ 1454280 h 2282053"/>
                  <a:gd name="connsiteX0-145" fmla="*/ 19 w 5753482"/>
                  <a:gd name="connsiteY0-146" fmla="*/ 2319564 h 2319564"/>
                  <a:gd name="connsiteX1-147" fmla="*/ 2425585 w 5753482"/>
                  <a:gd name="connsiteY1-148" fmla="*/ 1357036 h 2319564"/>
                  <a:gd name="connsiteX2-149" fmla="*/ 4649021 w 5753482"/>
                  <a:gd name="connsiteY2-150" fmla="*/ 48001 h 2319564"/>
                  <a:gd name="connsiteX3-151" fmla="*/ 5753482 w 5753482"/>
                  <a:gd name="connsiteY3-152" fmla="*/ 1010528 h 2319564"/>
                  <a:gd name="connsiteX0-153" fmla="*/ 19 w 5753482"/>
                  <a:gd name="connsiteY0-154" fmla="*/ 2277873 h 2277873"/>
                  <a:gd name="connsiteX1-155" fmla="*/ 2425585 w 5753482"/>
                  <a:gd name="connsiteY1-156" fmla="*/ 1315345 h 2277873"/>
                  <a:gd name="connsiteX2-157" fmla="*/ 4649021 w 5753482"/>
                  <a:gd name="connsiteY2-158" fmla="*/ 6310 h 2277873"/>
                  <a:gd name="connsiteX3-159" fmla="*/ 5753482 w 5753482"/>
                  <a:gd name="connsiteY3-160" fmla="*/ 968837 h 2277873"/>
                </a:gdLst>
                <a:ahLst/>
                <a:cxnLst>
                  <a:cxn ang="0">
                    <a:pos x="connsiteX0-1" y="connsiteY0-2"/>
                  </a:cxn>
                  <a:cxn ang="0">
                    <a:pos x="connsiteX1-3" y="connsiteY1-4"/>
                  </a:cxn>
                  <a:cxn ang="0">
                    <a:pos x="connsiteX2-5" y="connsiteY2-6"/>
                  </a:cxn>
                  <a:cxn ang="0">
                    <a:pos x="connsiteX3-7" y="connsiteY3-8"/>
                  </a:cxn>
                </a:cxnLst>
                <a:rect l="l" t="t" r="r" b="b"/>
                <a:pathLst>
                  <a:path w="5753482" h="2277873">
                    <a:moveTo>
                      <a:pt x="19" y="2277873"/>
                    </a:moveTo>
                    <a:cubicBezTo>
                      <a:pt x="-6399" y="1113216"/>
                      <a:pt x="1650751" y="1693939"/>
                      <a:pt x="2425585" y="1315345"/>
                    </a:cubicBezTo>
                    <a:cubicBezTo>
                      <a:pt x="3200419" y="936751"/>
                      <a:pt x="4094372" y="64061"/>
                      <a:pt x="4649021" y="6310"/>
                    </a:cubicBezTo>
                    <a:cubicBezTo>
                      <a:pt x="5203670" y="-51441"/>
                      <a:pt x="5560400" y="288652"/>
                      <a:pt x="5753482" y="968837"/>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Google Shape;3475;p71"/>
              <p:cNvPicPr preferRelativeResize="0"/>
              <p:nvPr/>
            </p:nvPicPr>
            <p:blipFill>
              <a:blip r:embed="rId10"/>
              <a:stretch>
                <a:fillRect/>
              </a:stretch>
            </p:blipFill>
            <p:spPr>
              <a:xfrm rot="4500000">
                <a:off x="4430" y="-3582"/>
                <a:ext cx="2648" cy="10146"/>
              </a:xfrm>
              <a:prstGeom prst="rect">
                <a:avLst/>
              </a:prstGeom>
              <a:noFill/>
              <a:ln>
                <a:noFill/>
              </a:ln>
            </p:spPr>
          </p:pic>
        </p:grpSp>
      </p:grpSp>
      <p:sp>
        <p:nvSpPr>
          <p:cNvPr id="17" name="Rectangle 16"/>
          <p:cNvSpPr/>
          <p:nvPr/>
        </p:nvSpPr>
        <p:spPr>
          <a:xfrm>
            <a:off x="1555320" y="1014131"/>
            <a:ext cx="9167698" cy="564893"/>
          </a:xfrm>
          <a:prstGeom prst="rect">
            <a:avLst/>
          </a:prstGeom>
          <a:solidFill>
            <a:srgbClr val="D4E7CC"/>
          </a:solidFill>
          <a:ln>
            <a:solidFill>
              <a:srgbClr val="D7E9CE"/>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smtClean="0">
                <a:solidFill>
                  <a:schemeClr val="tx2">
                    <a:lumMod val="50000"/>
                    <a:lumOff val="50000"/>
                  </a:schemeClr>
                </a:solidFill>
              </a:rPr>
              <a:t>تطبيقات المستشعرات في الحياة .. الحوار والمناقشة  </a:t>
            </a:r>
            <a:endParaRPr lang="ar-SA" sz="2400" b="1" dirty="0">
              <a:solidFill>
                <a:schemeClr val="tx2">
                  <a:lumMod val="50000"/>
                  <a:lumOff val="50000"/>
                </a:schemeClr>
              </a:solidFill>
            </a:endParaRPr>
          </a:p>
        </p:txBody>
      </p:sp>
      <p:pic>
        <p:nvPicPr>
          <p:cNvPr id="10" name="Picture 9"/>
          <p:cNvPicPr>
            <a:picLocks noChangeAspect="1"/>
          </p:cNvPicPr>
          <p:nvPr/>
        </p:nvPicPr>
        <p:blipFill>
          <a:blip r:embed="rId11"/>
          <a:stretch>
            <a:fillRect/>
          </a:stretch>
        </p:blipFill>
        <p:spPr>
          <a:xfrm>
            <a:off x="1699429" y="1758919"/>
            <a:ext cx="8896350" cy="2543175"/>
          </a:xfrm>
          <a:prstGeom prst="rect">
            <a:avLst/>
          </a:prstGeom>
        </p:spPr>
      </p:pic>
      <p:sp>
        <p:nvSpPr>
          <p:cNvPr id="18" name="Rectangle 17"/>
          <p:cNvSpPr/>
          <p:nvPr/>
        </p:nvSpPr>
        <p:spPr>
          <a:xfrm>
            <a:off x="7362495" y="4450215"/>
            <a:ext cx="3028331" cy="564893"/>
          </a:xfrm>
          <a:prstGeom prst="rect">
            <a:avLst/>
          </a:prstGeom>
          <a:solidFill>
            <a:srgbClr val="D4E7CC"/>
          </a:solidFill>
          <a:ln>
            <a:solidFill>
              <a:srgbClr val="D7E9CE"/>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smtClean="0">
                <a:solidFill>
                  <a:schemeClr val="tx2">
                    <a:lumMod val="50000"/>
                    <a:lumOff val="50000"/>
                  </a:schemeClr>
                </a:solidFill>
              </a:rPr>
              <a:t>فيديو برمجة </a:t>
            </a:r>
            <a:r>
              <a:rPr lang="ar-SA" sz="2400" b="1" dirty="0" err="1" smtClean="0">
                <a:solidFill>
                  <a:schemeClr val="tx2">
                    <a:lumMod val="50000"/>
                    <a:lumOff val="50000"/>
                  </a:schemeClr>
                </a:solidFill>
              </a:rPr>
              <a:t>المايكروبت</a:t>
            </a:r>
            <a:r>
              <a:rPr lang="ar-SA" sz="2400" b="1" dirty="0" smtClean="0">
                <a:solidFill>
                  <a:schemeClr val="tx2">
                    <a:lumMod val="50000"/>
                    <a:lumOff val="50000"/>
                  </a:schemeClr>
                </a:solidFill>
              </a:rPr>
              <a:t> باستخدام بوصلة القبلة </a:t>
            </a:r>
            <a:endParaRPr lang="ar-SA" sz="2400" b="1" dirty="0">
              <a:solidFill>
                <a:schemeClr val="tx2">
                  <a:lumMod val="50000"/>
                  <a:lumOff val="50000"/>
                </a:schemeClr>
              </a:solidFill>
            </a:endParaRPr>
          </a:p>
        </p:txBody>
      </p:sp>
      <p:pic>
        <p:nvPicPr>
          <p:cNvPr id="13" name="IMG_2146">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12"/>
          <a:stretch>
            <a:fillRect/>
          </a:stretch>
        </p:blipFill>
        <p:spPr>
          <a:xfrm>
            <a:off x="1143919" y="4302093"/>
            <a:ext cx="6024710" cy="2347028"/>
          </a:xfrm>
          <a:prstGeom prst="rect">
            <a:avLst/>
          </a:prstGeom>
        </p:spPr>
      </p:pic>
    </p:spTree>
    <p:custDataLst>
      <p:tags r:id="rId1"/>
    </p:custDataLst>
    <p:extLst>
      <p:ext uri="{BB962C8B-B14F-4D97-AF65-F5344CB8AC3E}">
        <p14:creationId xmlns:p14="http://schemas.microsoft.com/office/powerpoint/2010/main" val="13311755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3"/>
                                        </p:tgtEl>
                                      </p:cBhvr>
                                    </p:cmd>
                                  </p:childTnLst>
                                </p:cTn>
                              </p:par>
                            </p:childTnLst>
                          </p:cTn>
                        </p:par>
                      </p:childTnLst>
                    </p:cTn>
                  </p:par>
                </p:childTnLst>
              </p:cTn>
              <p:nextCondLst>
                <p:cond evt="onClick" delay="0">
                  <p:tgtEl>
                    <p:spTgt spid="13"/>
                  </p:tgtEl>
                </p:cond>
              </p:nextCondLst>
            </p:seq>
            <p:video>
              <p:cMediaNode vol="80000">
                <p:cTn id="7" fill="hold" display="0">
                  <p:stCondLst>
                    <p:cond delay="indefinite"/>
                  </p:stCondLst>
                </p:cTn>
                <p:tgtEl>
                  <p:spTgt spid="13"/>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组合 26"/>
          <p:cNvGrpSpPr/>
          <p:nvPr/>
        </p:nvGrpSpPr>
        <p:grpSpPr>
          <a:xfrm>
            <a:off x="2395440" y="2062017"/>
            <a:ext cx="832485" cy="907415"/>
            <a:chOff x="4676" y="3468"/>
            <a:chExt cx="1311" cy="1429"/>
          </a:xfrm>
        </p:grpSpPr>
        <p:pic>
          <p:nvPicPr>
            <p:cNvPr id="3481" name="Google Shape;3481;p71"/>
            <p:cNvPicPr preferRelativeResize="0"/>
            <p:nvPr/>
          </p:nvPicPr>
          <p:blipFill>
            <a:blip r:embed="rId3"/>
            <a:stretch>
              <a:fillRect/>
            </a:stretch>
          </p:blipFill>
          <p:spPr>
            <a:xfrm>
              <a:off x="4768" y="3468"/>
              <a:ext cx="1185" cy="1429"/>
            </a:xfrm>
            <a:prstGeom prst="rect">
              <a:avLst/>
            </a:prstGeom>
            <a:noFill/>
            <a:ln>
              <a:noFill/>
            </a:ln>
          </p:spPr>
        </p:pic>
        <p:sp>
          <p:nvSpPr>
            <p:cNvPr id="22" name="文本框 21"/>
            <p:cNvSpPr txBox="1"/>
            <p:nvPr/>
          </p:nvSpPr>
          <p:spPr>
            <a:xfrm>
              <a:off x="4676" y="3695"/>
              <a:ext cx="1311" cy="822"/>
            </a:xfrm>
            <a:prstGeom prst="rect">
              <a:avLst/>
            </a:prstGeom>
            <a:noFill/>
          </p:spPr>
          <p:txBody>
            <a:bodyPr wrap="square" rtlCol="0">
              <a:spAutoFit/>
            </a:bodyPr>
            <a:lstStyle/>
            <a:p>
              <a:pPr algn="ctr"/>
              <a:r>
                <a:rPr lang="en-US" altLang="en-GB" sz="2800" dirty="0">
                  <a:latin typeface="Bodoni MT Black" panose="02070A03080606020203" charset="0"/>
                  <a:cs typeface="Bodoni MT Black" panose="02070A03080606020203" charset="0"/>
                  <a:sym typeface="+mn-ea"/>
                </a:rPr>
                <a:t>01</a:t>
              </a:r>
            </a:p>
          </p:txBody>
        </p:sp>
      </p:grpSp>
      <p:grpSp>
        <p:nvGrpSpPr>
          <p:cNvPr id="35" name="组合 34"/>
          <p:cNvGrpSpPr/>
          <p:nvPr/>
        </p:nvGrpSpPr>
        <p:grpSpPr>
          <a:xfrm>
            <a:off x="5275589" y="1789158"/>
            <a:ext cx="955675" cy="1129030"/>
            <a:chOff x="9143" y="3143"/>
            <a:chExt cx="1505" cy="1778"/>
          </a:xfrm>
        </p:grpSpPr>
        <p:pic>
          <p:nvPicPr>
            <p:cNvPr id="34" name="Google Shape;3483;p71"/>
            <p:cNvPicPr preferRelativeResize="0"/>
            <p:nvPr/>
          </p:nvPicPr>
          <p:blipFill>
            <a:blip r:embed="rId4"/>
            <a:stretch>
              <a:fillRect/>
            </a:stretch>
          </p:blipFill>
          <p:spPr>
            <a:xfrm>
              <a:off x="9143" y="3143"/>
              <a:ext cx="1505" cy="1778"/>
            </a:xfrm>
            <a:prstGeom prst="rect">
              <a:avLst/>
            </a:prstGeom>
            <a:noFill/>
            <a:ln>
              <a:noFill/>
            </a:ln>
          </p:spPr>
        </p:pic>
        <p:sp>
          <p:nvSpPr>
            <p:cNvPr id="33" name="文本框 32"/>
            <p:cNvSpPr txBox="1"/>
            <p:nvPr/>
          </p:nvSpPr>
          <p:spPr>
            <a:xfrm>
              <a:off x="9313" y="3604"/>
              <a:ext cx="1311" cy="822"/>
            </a:xfrm>
            <a:prstGeom prst="rect">
              <a:avLst/>
            </a:prstGeom>
            <a:noFill/>
          </p:spPr>
          <p:txBody>
            <a:bodyPr wrap="square" rtlCol="0">
              <a:spAutoFit/>
            </a:bodyPr>
            <a:lstStyle/>
            <a:p>
              <a:pPr algn="ctr"/>
              <a:r>
                <a:rPr lang="en-US" altLang="en-GB" sz="2800" dirty="0">
                  <a:latin typeface="Bodoni MT Black" panose="02070A03080606020203" charset="0"/>
                  <a:cs typeface="Bodoni MT Black" panose="02070A03080606020203" charset="0"/>
                  <a:sym typeface="+mn-ea"/>
                </a:rPr>
                <a:t>02</a:t>
              </a:r>
            </a:p>
          </p:txBody>
        </p:sp>
      </p:grpSp>
      <p:grpSp>
        <p:nvGrpSpPr>
          <p:cNvPr id="36" name="组合 35"/>
          <p:cNvGrpSpPr/>
          <p:nvPr/>
        </p:nvGrpSpPr>
        <p:grpSpPr>
          <a:xfrm>
            <a:off x="8668682" y="1849610"/>
            <a:ext cx="832485" cy="907415"/>
            <a:chOff x="4676" y="3468"/>
            <a:chExt cx="1311" cy="1429"/>
          </a:xfrm>
        </p:grpSpPr>
        <p:pic>
          <p:nvPicPr>
            <p:cNvPr id="37" name="Google Shape;3481;p71"/>
            <p:cNvPicPr preferRelativeResize="0"/>
            <p:nvPr/>
          </p:nvPicPr>
          <p:blipFill>
            <a:blip r:embed="rId3"/>
            <a:stretch>
              <a:fillRect/>
            </a:stretch>
          </p:blipFill>
          <p:spPr>
            <a:xfrm>
              <a:off x="4768" y="3468"/>
              <a:ext cx="1185" cy="1429"/>
            </a:xfrm>
            <a:prstGeom prst="rect">
              <a:avLst/>
            </a:prstGeom>
            <a:noFill/>
            <a:ln>
              <a:noFill/>
            </a:ln>
          </p:spPr>
        </p:pic>
        <p:sp>
          <p:nvSpPr>
            <p:cNvPr id="41" name="文本框 40"/>
            <p:cNvSpPr txBox="1"/>
            <p:nvPr/>
          </p:nvSpPr>
          <p:spPr>
            <a:xfrm>
              <a:off x="4676" y="3695"/>
              <a:ext cx="1311" cy="822"/>
            </a:xfrm>
            <a:prstGeom prst="rect">
              <a:avLst/>
            </a:prstGeom>
            <a:noFill/>
          </p:spPr>
          <p:txBody>
            <a:bodyPr wrap="square" rtlCol="0">
              <a:spAutoFit/>
            </a:bodyPr>
            <a:lstStyle/>
            <a:p>
              <a:pPr algn="ctr"/>
              <a:r>
                <a:rPr lang="en-US" altLang="en-GB" sz="2800" dirty="0">
                  <a:latin typeface="Bodoni MT Black" panose="02070A03080606020203" charset="0"/>
                  <a:cs typeface="Bodoni MT Black" panose="02070A03080606020203" charset="0"/>
                  <a:sym typeface="+mn-ea"/>
                </a:rPr>
                <a:t>03</a:t>
              </a:r>
            </a:p>
          </p:txBody>
        </p:sp>
      </p:grpSp>
      <p:grpSp>
        <p:nvGrpSpPr>
          <p:cNvPr id="71" name="组合 70"/>
          <p:cNvGrpSpPr/>
          <p:nvPr/>
        </p:nvGrpSpPr>
        <p:grpSpPr>
          <a:xfrm>
            <a:off x="-2981325" y="-2065153"/>
            <a:ext cx="19413220" cy="8921115"/>
            <a:chOff x="-4695" y="-3249"/>
            <a:chExt cx="30572" cy="14049"/>
          </a:xfrm>
        </p:grpSpPr>
        <p:grpSp>
          <p:nvGrpSpPr>
            <p:cNvPr id="64" name="组合 63"/>
            <p:cNvGrpSpPr/>
            <p:nvPr/>
          </p:nvGrpSpPr>
          <p:grpSpPr>
            <a:xfrm>
              <a:off x="-4695" y="654"/>
              <a:ext cx="7836" cy="10146"/>
              <a:chOff x="-4695" y="654"/>
              <a:chExt cx="7836" cy="10146"/>
            </a:xfrm>
          </p:grpSpPr>
          <p:pic>
            <p:nvPicPr>
              <p:cNvPr id="61" name="Google Shape;3471;p71"/>
              <p:cNvPicPr preferRelativeResize="0"/>
              <p:nvPr/>
            </p:nvPicPr>
            <p:blipFill>
              <a:blip r:embed="rId5"/>
              <a:stretch>
                <a:fillRect/>
              </a:stretch>
            </p:blipFill>
            <p:spPr>
              <a:xfrm rot="-4140000" flipV="1">
                <a:off x="-5619" y="1617"/>
                <a:ext cx="9414" cy="7566"/>
              </a:xfrm>
              <a:prstGeom prst="rect">
                <a:avLst/>
              </a:prstGeom>
              <a:noFill/>
              <a:ln>
                <a:noFill/>
              </a:ln>
            </p:spPr>
          </p:pic>
          <p:grpSp>
            <p:nvGrpSpPr>
              <p:cNvPr id="60" name="组合 59"/>
              <p:cNvGrpSpPr/>
              <p:nvPr/>
            </p:nvGrpSpPr>
            <p:grpSpPr>
              <a:xfrm>
                <a:off x="-1409" y="654"/>
                <a:ext cx="4550" cy="10146"/>
                <a:chOff x="-1294" y="654"/>
                <a:chExt cx="4550" cy="10146"/>
              </a:xfrm>
            </p:grpSpPr>
            <p:sp>
              <p:nvSpPr>
                <p:cNvPr id="10" name="任意多边形 9"/>
                <p:cNvSpPr/>
                <p:nvPr/>
              </p:nvSpPr>
              <p:spPr>
                <a:xfrm rot="16200000" flipV="1">
                  <a:off x="-4010" y="3974"/>
                  <a:ext cx="9019" cy="3587"/>
                </a:xfrm>
                <a:custGeom>
                  <a:avLst/>
                  <a:gdLst>
                    <a:gd name="connsiteX0" fmla="*/ 0 w 7507705"/>
                    <a:gd name="connsiteY0" fmla="*/ 2310063 h 2310063"/>
                    <a:gd name="connsiteX1" fmla="*/ 1443789 w 7507705"/>
                    <a:gd name="connsiteY1" fmla="*/ 981777 h 2310063"/>
                    <a:gd name="connsiteX2" fmla="*/ 5111015 w 7507705"/>
                    <a:gd name="connsiteY2" fmla="*/ 0 h 2310063"/>
                    <a:gd name="connsiteX3" fmla="*/ 7507705 w 7507705"/>
                    <a:gd name="connsiteY3" fmla="*/ 760396 h 2310063"/>
                    <a:gd name="connsiteX0-1" fmla="*/ 0 w 7517330"/>
                    <a:gd name="connsiteY0-2" fmla="*/ 2252312 h 2252312"/>
                    <a:gd name="connsiteX1-3" fmla="*/ 1453414 w 7517330"/>
                    <a:gd name="connsiteY1-4" fmla="*/ 981777 h 2252312"/>
                    <a:gd name="connsiteX2-5" fmla="*/ 5120640 w 7517330"/>
                    <a:gd name="connsiteY2-6" fmla="*/ 0 h 2252312"/>
                    <a:gd name="connsiteX3-7" fmla="*/ 7517330 w 7517330"/>
                    <a:gd name="connsiteY3-8" fmla="*/ 760396 h 2252312"/>
                    <a:gd name="connsiteX0-9" fmla="*/ 0 w 7517330"/>
                    <a:gd name="connsiteY0-10" fmla="*/ 2252312 h 2252312"/>
                    <a:gd name="connsiteX1-11" fmla="*/ 1453414 w 7517330"/>
                    <a:gd name="connsiteY1-12" fmla="*/ 981777 h 2252312"/>
                    <a:gd name="connsiteX2-13" fmla="*/ 5120640 w 7517330"/>
                    <a:gd name="connsiteY2-14" fmla="*/ 0 h 2252312"/>
                    <a:gd name="connsiteX3-15" fmla="*/ 7517330 w 7517330"/>
                    <a:gd name="connsiteY3-16" fmla="*/ 760396 h 2252312"/>
                    <a:gd name="connsiteX0-17" fmla="*/ 0 w 7517330"/>
                    <a:gd name="connsiteY0-18" fmla="*/ 2252312 h 2252312"/>
                    <a:gd name="connsiteX1-19" fmla="*/ 1453414 w 7517330"/>
                    <a:gd name="connsiteY1-20" fmla="*/ 981777 h 2252312"/>
                    <a:gd name="connsiteX2-21" fmla="*/ 5120640 w 7517330"/>
                    <a:gd name="connsiteY2-22" fmla="*/ 0 h 2252312"/>
                    <a:gd name="connsiteX3-23" fmla="*/ 7517330 w 7517330"/>
                    <a:gd name="connsiteY3-24" fmla="*/ 760396 h 2252312"/>
                    <a:gd name="connsiteX0-25" fmla="*/ 0 w 7517330"/>
                    <a:gd name="connsiteY0-26" fmla="*/ 2252312 h 2252312"/>
                    <a:gd name="connsiteX1-27" fmla="*/ 1511166 w 7517330"/>
                    <a:gd name="connsiteY1-28" fmla="*/ 1366787 h 2252312"/>
                    <a:gd name="connsiteX2-29" fmla="*/ 5120640 w 7517330"/>
                    <a:gd name="connsiteY2-30" fmla="*/ 0 h 2252312"/>
                    <a:gd name="connsiteX3-31" fmla="*/ 7517330 w 7517330"/>
                    <a:gd name="connsiteY3-32" fmla="*/ 760396 h 2252312"/>
                    <a:gd name="connsiteX0-33" fmla="*/ 0 w 7517330"/>
                    <a:gd name="connsiteY0-34" fmla="*/ 2252312 h 2252312"/>
                    <a:gd name="connsiteX1-35" fmla="*/ 1511166 w 7517330"/>
                    <a:gd name="connsiteY1-36" fmla="*/ 1366787 h 2252312"/>
                    <a:gd name="connsiteX2-37" fmla="*/ 5120640 w 7517330"/>
                    <a:gd name="connsiteY2-38" fmla="*/ 0 h 2252312"/>
                    <a:gd name="connsiteX3-39" fmla="*/ 7517330 w 7517330"/>
                    <a:gd name="connsiteY3-40" fmla="*/ 760396 h 2252312"/>
                    <a:gd name="connsiteX0-41" fmla="*/ 0 w 7517330"/>
                    <a:gd name="connsiteY0-42" fmla="*/ 2252312 h 2252312"/>
                    <a:gd name="connsiteX1-43" fmla="*/ 1511166 w 7517330"/>
                    <a:gd name="connsiteY1-44" fmla="*/ 1366787 h 2252312"/>
                    <a:gd name="connsiteX2-45" fmla="*/ 5120640 w 7517330"/>
                    <a:gd name="connsiteY2-46" fmla="*/ 0 h 2252312"/>
                    <a:gd name="connsiteX3-47" fmla="*/ 7517330 w 7517330"/>
                    <a:gd name="connsiteY3-48" fmla="*/ 760396 h 2252312"/>
                    <a:gd name="connsiteX0-49" fmla="*/ 0 w 7449953"/>
                    <a:gd name="connsiteY0-50" fmla="*/ 2252312 h 2252312"/>
                    <a:gd name="connsiteX1-51" fmla="*/ 1443789 w 7449953"/>
                    <a:gd name="connsiteY1-52" fmla="*/ 1366787 h 2252312"/>
                    <a:gd name="connsiteX2-53" fmla="*/ 5053263 w 7449953"/>
                    <a:gd name="connsiteY2-54" fmla="*/ 0 h 2252312"/>
                    <a:gd name="connsiteX3-55" fmla="*/ 7449953 w 7449953"/>
                    <a:gd name="connsiteY3-56" fmla="*/ 760396 h 2252312"/>
                    <a:gd name="connsiteX0-57" fmla="*/ 0 w 7449953"/>
                    <a:gd name="connsiteY0-58" fmla="*/ 2286069 h 2286069"/>
                    <a:gd name="connsiteX1-59" fmla="*/ 1443789 w 7449953"/>
                    <a:gd name="connsiteY1-60" fmla="*/ 1400544 h 2286069"/>
                    <a:gd name="connsiteX2-61" fmla="*/ 5053263 w 7449953"/>
                    <a:gd name="connsiteY2-62" fmla="*/ 33757 h 2286069"/>
                    <a:gd name="connsiteX3-63" fmla="*/ 7449953 w 7449953"/>
                    <a:gd name="connsiteY3-64" fmla="*/ 794153 h 2286069"/>
                    <a:gd name="connsiteX0-65" fmla="*/ 0 w 7449953"/>
                    <a:gd name="connsiteY0-66" fmla="*/ 2276635 h 2276635"/>
                    <a:gd name="connsiteX1-67" fmla="*/ 1443789 w 7449953"/>
                    <a:gd name="connsiteY1-68" fmla="*/ 1391110 h 2276635"/>
                    <a:gd name="connsiteX2-69" fmla="*/ 5005137 w 7449953"/>
                    <a:gd name="connsiteY2-70" fmla="*/ 33948 h 2276635"/>
                    <a:gd name="connsiteX3-71" fmla="*/ 7449953 w 7449953"/>
                    <a:gd name="connsiteY3-72" fmla="*/ 784719 h 2276635"/>
                    <a:gd name="connsiteX0-73" fmla="*/ 0 w 6391174"/>
                    <a:gd name="connsiteY0-74" fmla="*/ 2242736 h 2242736"/>
                    <a:gd name="connsiteX1-75" fmla="*/ 1443789 w 6391174"/>
                    <a:gd name="connsiteY1-76" fmla="*/ 1357211 h 2242736"/>
                    <a:gd name="connsiteX2-77" fmla="*/ 5005137 w 6391174"/>
                    <a:gd name="connsiteY2-78" fmla="*/ 49 h 2242736"/>
                    <a:gd name="connsiteX3-79" fmla="*/ 6391174 w 6391174"/>
                    <a:gd name="connsiteY3-80" fmla="*/ 1405338 h 2242736"/>
                    <a:gd name="connsiteX0-81" fmla="*/ 0 w 6391174"/>
                    <a:gd name="connsiteY0-82" fmla="*/ 2242736 h 2242736"/>
                    <a:gd name="connsiteX1-83" fmla="*/ 1443789 w 6391174"/>
                    <a:gd name="connsiteY1-84" fmla="*/ 1357211 h 2242736"/>
                    <a:gd name="connsiteX2-85" fmla="*/ 5005137 w 6391174"/>
                    <a:gd name="connsiteY2-86" fmla="*/ 49 h 2242736"/>
                    <a:gd name="connsiteX3-87" fmla="*/ 6391174 w 6391174"/>
                    <a:gd name="connsiteY3-88" fmla="*/ 1405338 h 2242736"/>
                    <a:gd name="connsiteX0-89" fmla="*/ 0 w 6391174"/>
                    <a:gd name="connsiteY0-90" fmla="*/ 2243091 h 2243091"/>
                    <a:gd name="connsiteX1-91" fmla="*/ 2531444 w 6391174"/>
                    <a:gd name="connsiteY1-92" fmla="*/ 1270938 h 2243091"/>
                    <a:gd name="connsiteX2-93" fmla="*/ 5005137 w 6391174"/>
                    <a:gd name="connsiteY2-94" fmla="*/ 404 h 2243091"/>
                    <a:gd name="connsiteX3-95" fmla="*/ 6391174 w 6391174"/>
                    <a:gd name="connsiteY3-96" fmla="*/ 1405693 h 2243091"/>
                    <a:gd name="connsiteX0-97" fmla="*/ 0 w 6391174"/>
                    <a:gd name="connsiteY0-98" fmla="*/ 2243007 h 2243007"/>
                    <a:gd name="connsiteX1-99" fmla="*/ 2531444 w 6391174"/>
                    <a:gd name="connsiteY1-100" fmla="*/ 1270854 h 2243007"/>
                    <a:gd name="connsiteX2-101" fmla="*/ 5005137 w 6391174"/>
                    <a:gd name="connsiteY2-102" fmla="*/ 320 h 2243007"/>
                    <a:gd name="connsiteX3-103" fmla="*/ 6391174 w 6391174"/>
                    <a:gd name="connsiteY3-104" fmla="*/ 1405609 h 2243007"/>
                    <a:gd name="connsiteX0-105" fmla="*/ 0 w 6391174"/>
                    <a:gd name="connsiteY0-106" fmla="*/ 2281578 h 2281578"/>
                    <a:gd name="connsiteX1-107" fmla="*/ 2531444 w 6391174"/>
                    <a:gd name="connsiteY1-108" fmla="*/ 1309425 h 2281578"/>
                    <a:gd name="connsiteX2-109" fmla="*/ 4754880 w 6391174"/>
                    <a:gd name="connsiteY2-110" fmla="*/ 390 h 2281578"/>
                    <a:gd name="connsiteX3-111" fmla="*/ 6391174 w 6391174"/>
                    <a:gd name="connsiteY3-112" fmla="*/ 1444180 h 2281578"/>
                    <a:gd name="connsiteX0-113" fmla="*/ 17 w 6391191"/>
                    <a:gd name="connsiteY0-114" fmla="*/ 2281578 h 2281578"/>
                    <a:gd name="connsiteX1-115" fmla="*/ 2531461 w 6391191"/>
                    <a:gd name="connsiteY1-116" fmla="*/ 1309425 h 2281578"/>
                    <a:gd name="connsiteX2-117" fmla="*/ 4754897 w 6391191"/>
                    <a:gd name="connsiteY2-118" fmla="*/ 390 h 2281578"/>
                    <a:gd name="connsiteX3-119" fmla="*/ 6391191 w 6391191"/>
                    <a:gd name="connsiteY3-120" fmla="*/ 1444180 h 2281578"/>
                    <a:gd name="connsiteX0-121" fmla="*/ 19 w 6285315"/>
                    <a:gd name="connsiteY0-122" fmla="*/ 2271953 h 2271953"/>
                    <a:gd name="connsiteX1-123" fmla="*/ 2425585 w 6285315"/>
                    <a:gd name="connsiteY1-124" fmla="*/ 1309425 h 2271953"/>
                    <a:gd name="connsiteX2-125" fmla="*/ 4649021 w 6285315"/>
                    <a:gd name="connsiteY2-126" fmla="*/ 390 h 2271953"/>
                    <a:gd name="connsiteX3-127" fmla="*/ 6285315 w 6285315"/>
                    <a:gd name="connsiteY3-128" fmla="*/ 1444180 h 2271953"/>
                    <a:gd name="connsiteX0-129" fmla="*/ 19 w 6285315"/>
                    <a:gd name="connsiteY0-130" fmla="*/ 2271953 h 2271953"/>
                    <a:gd name="connsiteX1-131" fmla="*/ 2425585 w 6285315"/>
                    <a:gd name="connsiteY1-132" fmla="*/ 1309425 h 2271953"/>
                    <a:gd name="connsiteX2-133" fmla="*/ 4649021 w 6285315"/>
                    <a:gd name="connsiteY2-134" fmla="*/ 390 h 2271953"/>
                    <a:gd name="connsiteX3-135" fmla="*/ 6285315 w 6285315"/>
                    <a:gd name="connsiteY3-136" fmla="*/ 1444180 h 2271953"/>
                    <a:gd name="connsiteX0-137" fmla="*/ 19 w 6285315"/>
                    <a:gd name="connsiteY0-138" fmla="*/ 2282053 h 2282053"/>
                    <a:gd name="connsiteX1-139" fmla="*/ 2425585 w 6285315"/>
                    <a:gd name="connsiteY1-140" fmla="*/ 1319525 h 2282053"/>
                    <a:gd name="connsiteX2-141" fmla="*/ 4649021 w 6285315"/>
                    <a:gd name="connsiteY2-142" fmla="*/ 10490 h 2282053"/>
                    <a:gd name="connsiteX3-143" fmla="*/ 6285315 w 6285315"/>
                    <a:gd name="connsiteY3-144" fmla="*/ 1454280 h 2282053"/>
                    <a:gd name="connsiteX0-145" fmla="*/ 19 w 5753482"/>
                    <a:gd name="connsiteY0-146" fmla="*/ 2319564 h 2319564"/>
                    <a:gd name="connsiteX1-147" fmla="*/ 2425585 w 5753482"/>
                    <a:gd name="connsiteY1-148" fmla="*/ 1357036 h 2319564"/>
                    <a:gd name="connsiteX2-149" fmla="*/ 4649021 w 5753482"/>
                    <a:gd name="connsiteY2-150" fmla="*/ 48001 h 2319564"/>
                    <a:gd name="connsiteX3-151" fmla="*/ 5753482 w 5753482"/>
                    <a:gd name="connsiteY3-152" fmla="*/ 1010528 h 2319564"/>
                    <a:gd name="connsiteX0-153" fmla="*/ 19 w 5753482"/>
                    <a:gd name="connsiteY0-154" fmla="*/ 2277873 h 2277873"/>
                    <a:gd name="connsiteX1-155" fmla="*/ 2425585 w 5753482"/>
                    <a:gd name="connsiteY1-156" fmla="*/ 1315345 h 2277873"/>
                    <a:gd name="connsiteX2-157" fmla="*/ 4649021 w 5753482"/>
                    <a:gd name="connsiteY2-158" fmla="*/ 6310 h 2277873"/>
                    <a:gd name="connsiteX3-159" fmla="*/ 5753482 w 5753482"/>
                    <a:gd name="connsiteY3-160" fmla="*/ 968837 h 2277873"/>
                  </a:gdLst>
                  <a:ahLst/>
                  <a:cxnLst>
                    <a:cxn ang="0">
                      <a:pos x="connsiteX0-1" y="connsiteY0-2"/>
                    </a:cxn>
                    <a:cxn ang="0">
                      <a:pos x="connsiteX1-3" y="connsiteY1-4"/>
                    </a:cxn>
                    <a:cxn ang="0">
                      <a:pos x="connsiteX2-5" y="connsiteY2-6"/>
                    </a:cxn>
                    <a:cxn ang="0">
                      <a:pos x="connsiteX3-7" y="connsiteY3-8"/>
                    </a:cxn>
                  </a:cxnLst>
                  <a:rect l="l" t="t" r="r" b="b"/>
                  <a:pathLst>
                    <a:path w="5753482" h="2277873">
                      <a:moveTo>
                        <a:pt x="19" y="2277873"/>
                      </a:moveTo>
                      <a:cubicBezTo>
                        <a:pt x="-6399" y="1113216"/>
                        <a:pt x="1650751" y="1693939"/>
                        <a:pt x="2425585" y="1315345"/>
                      </a:cubicBezTo>
                      <a:cubicBezTo>
                        <a:pt x="3200419" y="936751"/>
                        <a:pt x="4094372" y="64061"/>
                        <a:pt x="4649021" y="6310"/>
                      </a:cubicBezTo>
                      <a:cubicBezTo>
                        <a:pt x="5203670" y="-51441"/>
                        <a:pt x="5560400" y="288652"/>
                        <a:pt x="5753482" y="968837"/>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Google Shape;3475;p71"/>
                <p:cNvPicPr preferRelativeResize="0"/>
                <p:nvPr/>
              </p:nvPicPr>
              <p:blipFill>
                <a:blip r:embed="rId6"/>
                <a:stretch>
                  <a:fillRect/>
                </a:stretch>
              </p:blipFill>
              <p:spPr>
                <a:xfrm>
                  <a:off x="608" y="654"/>
                  <a:ext cx="2648" cy="10146"/>
                </a:xfrm>
                <a:prstGeom prst="rect">
                  <a:avLst/>
                </a:prstGeom>
                <a:noFill/>
                <a:ln>
                  <a:noFill/>
                </a:ln>
              </p:spPr>
            </p:pic>
          </p:grpSp>
        </p:grpSp>
        <p:grpSp>
          <p:nvGrpSpPr>
            <p:cNvPr id="66" name="组合 65"/>
            <p:cNvGrpSpPr/>
            <p:nvPr/>
          </p:nvGrpSpPr>
          <p:grpSpPr>
            <a:xfrm>
              <a:off x="14064" y="-3249"/>
              <a:ext cx="11813" cy="8212"/>
              <a:chOff x="14064" y="-3249"/>
              <a:chExt cx="11813" cy="8212"/>
            </a:xfrm>
          </p:grpSpPr>
          <p:grpSp>
            <p:nvGrpSpPr>
              <p:cNvPr id="67" name="组合 66"/>
              <p:cNvGrpSpPr/>
              <p:nvPr/>
            </p:nvGrpSpPr>
            <p:grpSpPr>
              <a:xfrm flipH="1">
                <a:off x="14064" y="-3249"/>
                <a:ext cx="11813" cy="8212"/>
                <a:chOff x="-5790" y="-2921"/>
                <a:chExt cx="11813" cy="8212"/>
              </a:xfrm>
            </p:grpSpPr>
            <p:pic>
              <p:nvPicPr>
                <p:cNvPr id="68" name="Google Shape;3480;p71"/>
                <p:cNvPicPr preferRelativeResize="0"/>
                <p:nvPr/>
              </p:nvPicPr>
              <p:blipFill>
                <a:blip r:embed="rId7"/>
                <a:stretch>
                  <a:fillRect/>
                </a:stretch>
              </p:blipFill>
              <p:spPr>
                <a:xfrm rot="20443258" flipH="1">
                  <a:off x="-5790" y="-2921"/>
                  <a:ext cx="11813" cy="8212"/>
                </a:xfrm>
                <a:prstGeom prst="rect">
                  <a:avLst/>
                </a:prstGeom>
                <a:noFill/>
                <a:ln>
                  <a:noFill/>
                </a:ln>
              </p:spPr>
            </p:pic>
            <p:sp>
              <p:nvSpPr>
                <p:cNvPr id="69" name="任意多边形 68"/>
                <p:cNvSpPr/>
                <p:nvPr/>
              </p:nvSpPr>
              <p:spPr>
                <a:xfrm rot="11076794" flipH="1">
                  <a:off x="-1465" y="44"/>
                  <a:ext cx="6362" cy="3744"/>
                </a:xfrm>
                <a:custGeom>
                  <a:avLst/>
                  <a:gdLst>
                    <a:gd name="connsiteX0" fmla="*/ 914344 w 3556001"/>
                    <a:gd name="connsiteY0" fmla="*/ 1091 h 2346051"/>
                    <a:gd name="connsiteX1" fmla="*/ 2430863 w 3556001"/>
                    <a:gd name="connsiteY1" fmla="*/ 596106 h 2346051"/>
                    <a:gd name="connsiteX2" fmla="*/ 3438830 w 3556001"/>
                    <a:gd name="connsiteY2" fmla="*/ 2307077 h 2346051"/>
                    <a:gd name="connsiteX3" fmla="*/ 3401736 w 3556001"/>
                    <a:gd name="connsiteY3" fmla="*/ 2346051 h 2346051"/>
                    <a:gd name="connsiteX4" fmla="*/ 0 w 3556001"/>
                    <a:gd name="connsiteY4" fmla="*/ 2346051 h 2346051"/>
                    <a:gd name="connsiteX5" fmla="*/ 0 w 3556001"/>
                    <a:gd name="connsiteY5" fmla="*/ 199042 h 2346051"/>
                    <a:gd name="connsiteX6" fmla="*/ 98382 w 3556001"/>
                    <a:gd name="connsiteY6" fmla="*/ 151316 h 2346051"/>
                    <a:gd name="connsiteX7" fmla="*/ 914344 w 3556001"/>
                    <a:gd name="connsiteY7" fmla="*/ 1091 h 2346051"/>
                    <a:gd name="connsiteX0-1" fmla="*/ 914344 w 3560405"/>
                    <a:gd name="connsiteY0-2" fmla="*/ 1091 h 2346051"/>
                    <a:gd name="connsiteX1-3" fmla="*/ 2469465 w 3560405"/>
                    <a:gd name="connsiteY1-4" fmla="*/ 728614 h 2346051"/>
                    <a:gd name="connsiteX2-5" fmla="*/ 3438830 w 3560405"/>
                    <a:gd name="connsiteY2-6" fmla="*/ 2307077 h 2346051"/>
                    <a:gd name="connsiteX3-7" fmla="*/ 3401736 w 3560405"/>
                    <a:gd name="connsiteY3-8" fmla="*/ 2346051 h 2346051"/>
                    <a:gd name="connsiteX4-9" fmla="*/ 0 w 3560405"/>
                    <a:gd name="connsiteY4-10" fmla="*/ 2346051 h 2346051"/>
                    <a:gd name="connsiteX5-11" fmla="*/ 0 w 3560405"/>
                    <a:gd name="connsiteY5-12" fmla="*/ 199042 h 2346051"/>
                    <a:gd name="connsiteX6-13" fmla="*/ 98382 w 3560405"/>
                    <a:gd name="connsiteY6-14" fmla="*/ 151316 h 2346051"/>
                    <a:gd name="connsiteX7-15" fmla="*/ 914344 w 3560405"/>
                    <a:gd name="connsiteY7-16" fmla="*/ 1091 h 2346051"/>
                    <a:gd name="connsiteX0-17" fmla="*/ 914344 w 3401736"/>
                    <a:gd name="connsiteY0-18" fmla="*/ 1091 h 2346051"/>
                    <a:gd name="connsiteX1-19" fmla="*/ 2469465 w 3401736"/>
                    <a:gd name="connsiteY1-20" fmla="*/ 728614 h 2346051"/>
                    <a:gd name="connsiteX2-21" fmla="*/ 3013784 w 3401736"/>
                    <a:gd name="connsiteY2-22" fmla="*/ 1847630 h 2346051"/>
                    <a:gd name="connsiteX3-23" fmla="*/ 3401736 w 3401736"/>
                    <a:gd name="connsiteY3-24" fmla="*/ 2346051 h 2346051"/>
                    <a:gd name="connsiteX4-25" fmla="*/ 0 w 3401736"/>
                    <a:gd name="connsiteY4-26" fmla="*/ 2346051 h 2346051"/>
                    <a:gd name="connsiteX5-27" fmla="*/ 0 w 3401736"/>
                    <a:gd name="connsiteY5-28" fmla="*/ 199042 h 2346051"/>
                    <a:gd name="connsiteX6-29" fmla="*/ 98382 w 3401736"/>
                    <a:gd name="connsiteY6-30" fmla="*/ 151316 h 2346051"/>
                    <a:gd name="connsiteX7-31" fmla="*/ 914344 w 3401736"/>
                    <a:gd name="connsiteY7-32" fmla="*/ 1091 h 2346051"/>
                    <a:gd name="connsiteX0-33" fmla="*/ 914344 w 3143791"/>
                    <a:gd name="connsiteY0-34" fmla="*/ 1091 h 2346051"/>
                    <a:gd name="connsiteX1-35" fmla="*/ 2469465 w 3143791"/>
                    <a:gd name="connsiteY1-36" fmla="*/ 728614 h 2346051"/>
                    <a:gd name="connsiteX2-37" fmla="*/ 3013784 w 3143791"/>
                    <a:gd name="connsiteY2-38" fmla="*/ 1847630 h 2346051"/>
                    <a:gd name="connsiteX3-39" fmla="*/ 0 w 3143791"/>
                    <a:gd name="connsiteY3-40" fmla="*/ 2346051 h 2346051"/>
                    <a:gd name="connsiteX4-41" fmla="*/ 0 w 3143791"/>
                    <a:gd name="connsiteY4-42" fmla="*/ 199042 h 2346051"/>
                    <a:gd name="connsiteX5-43" fmla="*/ 98382 w 3143791"/>
                    <a:gd name="connsiteY5-44" fmla="*/ 151316 h 2346051"/>
                    <a:gd name="connsiteX6-45" fmla="*/ 914344 w 3143791"/>
                    <a:gd name="connsiteY6-46" fmla="*/ 1091 h 2346051"/>
                    <a:gd name="connsiteX0-47" fmla="*/ 0 w 3143791"/>
                    <a:gd name="connsiteY0-48" fmla="*/ 2346051 h 2405814"/>
                    <a:gd name="connsiteX1-49" fmla="*/ 0 w 3143791"/>
                    <a:gd name="connsiteY1-50" fmla="*/ 199042 h 2405814"/>
                    <a:gd name="connsiteX2-51" fmla="*/ 98382 w 3143791"/>
                    <a:gd name="connsiteY2-52" fmla="*/ 151316 h 2405814"/>
                    <a:gd name="connsiteX3-53" fmla="*/ 914344 w 3143791"/>
                    <a:gd name="connsiteY3-54" fmla="*/ 1091 h 2405814"/>
                    <a:gd name="connsiteX4-55" fmla="*/ 2469465 w 3143791"/>
                    <a:gd name="connsiteY4-56" fmla="*/ 728614 h 2405814"/>
                    <a:gd name="connsiteX5-57" fmla="*/ 3013784 w 3143791"/>
                    <a:gd name="connsiteY5-58" fmla="*/ 1847630 h 2405814"/>
                    <a:gd name="connsiteX6-59" fmla="*/ 57948 w 3143791"/>
                    <a:gd name="connsiteY6-60" fmla="*/ 2405814 h 2405814"/>
                    <a:gd name="connsiteX0-61" fmla="*/ 0 w 3143791"/>
                    <a:gd name="connsiteY0-62" fmla="*/ 2346051 h 2346051"/>
                    <a:gd name="connsiteX1-63" fmla="*/ 0 w 3143791"/>
                    <a:gd name="connsiteY1-64" fmla="*/ 199042 h 2346051"/>
                    <a:gd name="connsiteX2-65" fmla="*/ 98382 w 3143791"/>
                    <a:gd name="connsiteY2-66" fmla="*/ 151316 h 2346051"/>
                    <a:gd name="connsiteX3-67" fmla="*/ 914344 w 3143791"/>
                    <a:gd name="connsiteY3-68" fmla="*/ 1091 h 2346051"/>
                    <a:gd name="connsiteX4-69" fmla="*/ 2469465 w 3143791"/>
                    <a:gd name="connsiteY4-70" fmla="*/ 728614 h 2346051"/>
                    <a:gd name="connsiteX5-71" fmla="*/ 3013784 w 3143791"/>
                    <a:gd name="connsiteY5-72" fmla="*/ 1847630 h 2346051"/>
                    <a:gd name="connsiteX6-73" fmla="*/ 2212347 w 3143791"/>
                    <a:gd name="connsiteY6-74" fmla="*/ 2046590 h 2346051"/>
                    <a:gd name="connsiteX0-75" fmla="*/ 0 w 3180028"/>
                    <a:gd name="connsiteY0-76" fmla="*/ 538753 h 2046590"/>
                    <a:gd name="connsiteX1-77" fmla="*/ 36237 w 3180028"/>
                    <a:gd name="connsiteY1-78" fmla="*/ 199042 h 2046590"/>
                    <a:gd name="connsiteX2-79" fmla="*/ 134619 w 3180028"/>
                    <a:gd name="connsiteY2-80" fmla="*/ 151316 h 2046590"/>
                    <a:gd name="connsiteX3-81" fmla="*/ 950581 w 3180028"/>
                    <a:gd name="connsiteY3-82" fmla="*/ 1091 h 2046590"/>
                    <a:gd name="connsiteX4-83" fmla="*/ 2505702 w 3180028"/>
                    <a:gd name="connsiteY4-84" fmla="*/ 728614 h 2046590"/>
                    <a:gd name="connsiteX5-85" fmla="*/ 3050021 w 3180028"/>
                    <a:gd name="connsiteY5-86" fmla="*/ 1847630 h 2046590"/>
                    <a:gd name="connsiteX6-87" fmla="*/ 2248584 w 3180028"/>
                    <a:gd name="connsiteY6-88" fmla="*/ 2046590 h 2046590"/>
                    <a:gd name="connsiteX0-89" fmla="*/ 0 w 3180028"/>
                    <a:gd name="connsiteY0-90" fmla="*/ 538753 h 2046590"/>
                    <a:gd name="connsiteX1-91" fmla="*/ 134619 w 3180028"/>
                    <a:gd name="connsiteY1-92" fmla="*/ 151316 h 2046590"/>
                    <a:gd name="connsiteX2-93" fmla="*/ 950581 w 3180028"/>
                    <a:gd name="connsiteY2-94" fmla="*/ 1091 h 2046590"/>
                    <a:gd name="connsiteX3-95" fmla="*/ 2505702 w 3180028"/>
                    <a:gd name="connsiteY3-96" fmla="*/ 728614 h 2046590"/>
                    <a:gd name="connsiteX4-97" fmla="*/ 3050021 w 3180028"/>
                    <a:gd name="connsiteY4-98" fmla="*/ 1847630 h 2046590"/>
                    <a:gd name="connsiteX5-99" fmla="*/ 2248584 w 3180028"/>
                    <a:gd name="connsiteY5-100" fmla="*/ 2046590 h 2046590"/>
                    <a:gd name="connsiteX0-101" fmla="*/ 0 w 3045409"/>
                    <a:gd name="connsiteY0-102" fmla="*/ 151316 h 2046590"/>
                    <a:gd name="connsiteX1-103" fmla="*/ 815962 w 3045409"/>
                    <a:gd name="connsiteY1-104" fmla="*/ 1091 h 2046590"/>
                    <a:gd name="connsiteX2-105" fmla="*/ 2371083 w 3045409"/>
                    <a:gd name="connsiteY2-106" fmla="*/ 728614 h 2046590"/>
                    <a:gd name="connsiteX3-107" fmla="*/ 2915402 w 3045409"/>
                    <a:gd name="connsiteY3-108" fmla="*/ 1847630 h 2046590"/>
                    <a:gd name="connsiteX4-109" fmla="*/ 2113965 w 3045409"/>
                    <a:gd name="connsiteY4-110" fmla="*/ 2046590 h 2046590"/>
                    <a:gd name="connsiteX0-111" fmla="*/ 0 w 3045409"/>
                    <a:gd name="connsiteY0-112" fmla="*/ 151316 h 1847630"/>
                    <a:gd name="connsiteX1-113" fmla="*/ 815962 w 3045409"/>
                    <a:gd name="connsiteY1-114" fmla="*/ 1091 h 1847630"/>
                    <a:gd name="connsiteX2-115" fmla="*/ 2371083 w 3045409"/>
                    <a:gd name="connsiteY2-116" fmla="*/ 728614 h 1847630"/>
                    <a:gd name="connsiteX3-117" fmla="*/ 2915402 w 3045409"/>
                    <a:gd name="connsiteY3-118" fmla="*/ 1847630 h 1847630"/>
                  </a:gdLst>
                  <a:ahLst/>
                  <a:cxnLst>
                    <a:cxn ang="0">
                      <a:pos x="connsiteX0-1" y="connsiteY0-2"/>
                    </a:cxn>
                    <a:cxn ang="0">
                      <a:pos x="connsiteX1-3" y="connsiteY1-4"/>
                    </a:cxn>
                    <a:cxn ang="0">
                      <a:pos x="connsiteX2-5" y="connsiteY2-6"/>
                    </a:cxn>
                    <a:cxn ang="0">
                      <a:pos x="connsiteX3-7" y="connsiteY3-8"/>
                    </a:cxn>
                  </a:cxnLst>
                  <a:rect l="l" t="t" r="r" b="b"/>
                  <a:pathLst>
                    <a:path w="3045409" h="1847630">
                      <a:moveTo>
                        <a:pt x="0" y="151316"/>
                      </a:moveTo>
                      <a:cubicBezTo>
                        <a:pt x="257183" y="40829"/>
                        <a:pt x="533329" y="-8113"/>
                        <a:pt x="815962" y="1091"/>
                      </a:cubicBezTo>
                      <a:cubicBezTo>
                        <a:pt x="1324702" y="17657"/>
                        <a:pt x="2021176" y="420858"/>
                        <a:pt x="2371083" y="728614"/>
                      </a:cubicBezTo>
                      <a:cubicBezTo>
                        <a:pt x="2720990" y="1036370"/>
                        <a:pt x="3307350" y="1346069"/>
                        <a:pt x="2915402" y="184763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70" name="Google Shape;3482;p71"/>
              <p:cNvPicPr preferRelativeResize="0"/>
              <p:nvPr/>
            </p:nvPicPr>
            <p:blipFill>
              <a:blip r:embed="rId6"/>
              <a:stretch>
                <a:fillRect/>
              </a:stretch>
            </p:blipFill>
            <p:spPr>
              <a:xfrm rot="5400000">
                <a:off x="18158" y="-2885"/>
                <a:ext cx="2084" cy="7995"/>
              </a:xfrm>
              <a:prstGeom prst="rect">
                <a:avLst/>
              </a:prstGeom>
              <a:noFill/>
              <a:ln>
                <a:noFill/>
              </a:ln>
            </p:spPr>
          </p:pic>
        </p:grpSp>
      </p:grpSp>
      <p:sp>
        <p:nvSpPr>
          <p:cNvPr id="78" name="Google Shape;311;p25"/>
          <p:cNvSpPr txBox="1">
            <a:spLocks/>
          </p:cNvSpPr>
          <p:nvPr/>
        </p:nvSpPr>
        <p:spPr>
          <a:xfrm>
            <a:off x="6158958" y="1832210"/>
            <a:ext cx="2006162" cy="1180907"/>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1"/>
              </a:buClr>
              <a:buSzPts val="2600"/>
              <a:buFont typeface="Aldrich"/>
              <a:buNone/>
              <a:defRPr sz="2600" b="1" i="1" u="none" strike="noStrike" cap="none">
                <a:solidFill>
                  <a:schemeClr val="dk1"/>
                </a:solidFill>
                <a:latin typeface="Playfair Display"/>
                <a:ea typeface="Playfair Display"/>
                <a:cs typeface="Playfair Display"/>
                <a:sym typeface="Playfair Display"/>
              </a:defRPr>
            </a:lvl1pPr>
            <a:lvl2pPr marR="0" lvl="1"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2pPr>
            <a:lvl3pPr marR="0" lvl="2"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3pPr>
            <a:lvl4pPr marR="0" lvl="3"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4pPr>
            <a:lvl5pPr marR="0" lvl="4"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5pPr>
            <a:lvl6pPr marR="0" lvl="5"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6pPr>
            <a:lvl7pPr marR="0" lvl="6"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7pPr>
            <a:lvl8pPr marR="0" lvl="7"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8pPr>
            <a:lvl9pPr marR="0" lvl="8"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9pPr>
          </a:lstStyle>
          <a:p>
            <a:pPr marL="0" marR="0" lvl="0" indent="0" algn="ctr" defTabSz="914400" rtl="0" eaLnBrk="1" fontAlgn="auto" latinLnBrk="0" hangingPunct="1">
              <a:lnSpc>
                <a:spcPct val="100000"/>
              </a:lnSpc>
              <a:spcBef>
                <a:spcPts val="0"/>
              </a:spcBef>
              <a:spcAft>
                <a:spcPts val="0"/>
              </a:spcAft>
              <a:buClr>
                <a:srgbClr val="000000"/>
              </a:buClr>
              <a:buSzPts val="2600"/>
              <a:buFont typeface="Aldrich"/>
              <a:buNone/>
              <a:tabLst/>
              <a:defRPr/>
            </a:pPr>
            <a:r>
              <a:rPr kumimoji="0" lang="ar-SA" sz="2600" b="1" i="1" u="none" strike="noStrike" kern="0" cap="none" spc="0" normalizeH="0" baseline="0" noProof="0" dirty="0" smtClean="0">
                <a:ln>
                  <a:noFill/>
                </a:ln>
                <a:solidFill>
                  <a:srgbClr val="000000"/>
                </a:solidFill>
                <a:effectLst/>
                <a:uLnTx/>
                <a:uFillTx/>
                <a:latin typeface="Playfair Display"/>
                <a:cs typeface="Times New Roman" panose="02020603050405020304" pitchFamily="18" charset="0"/>
                <a:sym typeface="Playfair Display"/>
              </a:rPr>
              <a:t>الإحداثيات في بايثون</a:t>
            </a:r>
            <a:endParaRPr kumimoji="0" lang="ar-SA" sz="2600" b="1" i="1" u="none" strike="noStrike" kern="0" cap="none" spc="0" normalizeH="0" baseline="0" noProof="0" dirty="0">
              <a:ln>
                <a:noFill/>
              </a:ln>
              <a:solidFill>
                <a:srgbClr val="000000"/>
              </a:solidFill>
              <a:effectLst/>
              <a:uLnTx/>
              <a:uFillTx/>
              <a:latin typeface="Playfair Display"/>
              <a:cs typeface="Times New Roman" panose="02020603050405020304" pitchFamily="18" charset="0"/>
              <a:sym typeface="Playfair Display"/>
            </a:endParaRPr>
          </a:p>
        </p:txBody>
      </p:sp>
      <p:sp>
        <p:nvSpPr>
          <p:cNvPr id="79" name="Google Shape;311;p25"/>
          <p:cNvSpPr txBox="1">
            <a:spLocks/>
          </p:cNvSpPr>
          <p:nvPr/>
        </p:nvSpPr>
        <p:spPr>
          <a:xfrm>
            <a:off x="2949242" y="1849610"/>
            <a:ext cx="2376800" cy="92292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1"/>
              </a:buClr>
              <a:buSzPts val="2600"/>
              <a:buFont typeface="Aldrich"/>
              <a:buNone/>
              <a:defRPr sz="2600" b="1" i="1" u="none" strike="noStrike" cap="none">
                <a:solidFill>
                  <a:schemeClr val="dk1"/>
                </a:solidFill>
                <a:latin typeface="Playfair Display"/>
                <a:ea typeface="Playfair Display"/>
                <a:cs typeface="Playfair Display"/>
                <a:sym typeface="Playfair Display"/>
              </a:defRPr>
            </a:lvl1pPr>
            <a:lvl2pPr marR="0" lvl="1"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2pPr>
            <a:lvl3pPr marR="0" lvl="2"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3pPr>
            <a:lvl4pPr marR="0" lvl="3"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4pPr>
            <a:lvl5pPr marR="0" lvl="4"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5pPr>
            <a:lvl6pPr marR="0" lvl="5"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6pPr>
            <a:lvl7pPr marR="0" lvl="6"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7pPr>
            <a:lvl8pPr marR="0" lvl="7"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8pPr>
            <a:lvl9pPr marR="0" lvl="8"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9pPr>
          </a:lstStyle>
          <a:p>
            <a:pPr marL="0" marR="0" lvl="0" indent="0" algn="ctr" defTabSz="914400" rtl="1" eaLnBrk="1" fontAlgn="auto" latinLnBrk="0" hangingPunct="1">
              <a:lnSpc>
                <a:spcPct val="100000"/>
              </a:lnSpc>
              <a:spcBef>
                <a:spcPts val="0"/>
              </a:spcBef>
              <a:spcAft>
                <a:spcPts val="0"/>
              </a:spcAft>
              <a:buClr>
                <a:srgbClr val="000000"/>
              </a:buClr>
              <a:buSzPts val="2600"/>
              <a:buFont typeface="Aldrich"/>
              <a:buNone/>
              <a:tabLst/>
              <a:defRPr/>
            </a:pPr>
            <a:r>
              <a:rPr kumimoji="0" lang="ar-SA" sz="2600" b="1" i="1" u="none" strike="noStrike" kern="0" cap="none" spc="0" normalizeH="0" baseline="0" noProof="0" dirty="0" smtClean="0">
                <a:ln>
                  <a:noFill/>
                </a:ln>
                <a:solidFill>
                  <a:srgbClr val="000000"/>
                </a:solidFill>
                <a:effectLst/>
                <a:uLnTx/>
                <a:uFillTx/>
                <a:latin typeface="Playfair Display"/>
                <a:cs typeface="Times New Roman" panose="02020603050405020304" pitchFamily="18" charset="0"/>
                <a:sym typeface="Playfair Display"/>
              </a:rPr>
              <a:t>الحسابات</a:t>
            </a:r>
          </a:p>
          <a:p>
            <a:pPr marL="0" marR="0" lvl="0" indent="0" algn="ctr" defTabSz="914400" rtl="1" eaLnBrk="1" fontAlgn="auto" latinLnBrk="0" hangingPunct="1">
              <a:lnSpc>
                <a:spcPct val="100000"/>
              </a:lnSpc>
              <a:spcBef>
                <a:spcPts val="0"/>
              </a:spcBef>
              <a:spcAft>
                <a:spcPts val="0"/>
              </a:spcAft>
              <a:buClr>
                <a:srgbClr val="000000"/>
              </a:buClr>
              <a:buSzPts val="2600"/>
              <a:buFont typeface="Aldrich"/>
              <a:buNone/>
              <a:tabLst/>
              <a:defRPr/>
            </a:pPr>
            <a:r>
              <a:rPr kumimoji="0" lang="ar-SA" sz="2600" b="1" i="1" u="none" strike="noStrike" kern="0" cap="none" spc="0" normalizeH="0" baseline="0" noProof="0" dirty="0" smtClean="0">
                <a:ln>
                  <a:noFill/>
                </a:ln>
                <a:solidFill>
                  <a:srgbClr val="000000"/>
                </a:solidFill>
                <a:effectLst/>
                <a:uLnTx/>
                <a:uFillTx/>
                <a:latin typeface="Playfair Display"/>
                <a:cs typeface="Times New Roman" panose="02020603050405020304" pitchFamily="18" charset="0"/>
                <a:sym typeface="Playfair Display"/>
              </a:rPr>
              <a:t> والأرقام</a:t>
            </a:r>
            <a:endParaRPr kumimoji="0" lang="ar-SA" sz="2600" b="1" i="1" u="none" strike="noStrike" kern="0" cap="none" spc="0" normalizeH="0" baseline="0" noProof="0" dirty="0">
              <a:ln>
                <a:noFill/>
              </a:ln>
              <a:solidFill>
                <a:srgbClr val="000000"/>
              </a:solidFill>
              <a:effectLst/>
              <a:uLnTx/>
              <a:uFillTx/>
              <a:latin typeface="Playfair Display"/>
              <a:cs typeface="Times New Roman" panose="02020603050405020304" pitchFamily="18" charset="0"/>
              <a:sym typeface="Playfair Display"/>
            </a:endParaRPr>
          </a:p>
        </p:txBody>
      </p:sp>
      <p:sp>
        <p:nvSpPr>
          <p:cNvPr id="81" name="Google Shape;311;p25"/>
          <p:cNvSpPr txBox="1">
            <a:spLocks/>
          </p:cNvSpPr>
          <p:nvPr/>
        </p:nvSpPr>
        <p:spPr>
          <a:xfrm>
            <a:off x="9552080" y="1916594"/>
            <a:ext cx="2216296" cy="1129812"/>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1"/>
              </a:buClr>
              <a:buSzPts val="2600"/>
              <a:buFont typeface="Aldrich"/>
              <a:buNone/>
              <a:defRPr sz="2600" b="1" i="1" u="none" strike="noStrike" cap="none">
                <a:solidFill>
                  <a:schemeClr val="dk1"/>
                </a:solidFill>
                <a:latin typeface="Playfair Display"/>
                <a:ea typeface="Playfair Display"/>
                <a:cs typeface="Playfair Display"/>
                <a:sym typeface="Playfair Display"/>
              </a:defRPr>
            </a:lvl1pPr>
            <a:lvl2pPr marR="0" lvl="1"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2pPr>
            <a:lvl3pPr marR="0" lvl="2"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3pPr>
            <a:lvl4pPr marR="0" lvl="3"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4pPr>
            <a:lvl5pPr marR="0" lvl="4"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5pPr>
            <a:lvl6pPr marR="0" lvl="5"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6pPr>
            <a:lvl7pPr marR="0" lvl="6"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7pPr>
            <a:lvl8pPr marR="0" lvl="7"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8pPr>
            <a:lvl9pPr marR="0" lvl="8"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9pPr>
          </a:lstStyle>
          <a:p>
            <a:pPr marL="0" marR="0" lvl="0" indent="0" algn="ctr" defTabSz="914400" rtl="1" eaLnBrk="1" fontAlgn="auto" latinLnBrk="0" hangingPunct="1">
              <a:lnSpc>
                <a:spcPct val="100000"/>
              </a:lnSpc>
              <a:spcBef>
                <a:spcPts val="0"/>
              </a:spcBef>
              <a:spcAft>
                <a:spcPts val="0"/>
              </a:spcAft>
              <a:buClr>
                <a:srgbClr val="000000"/>
              </a:buClr>
              <a:buSzPts val="2600"/>
              <a:buFont typeface="Aldrich"/>
              <a:buNone/>
              <a:tabLst/>
              <a:defRPr/>
            </a:pPr>
            <a:r>
              <a:rPr kumimoji="0" lang="ar-SA" sz="2600" b="1" i="1" u="none" strike="noStrike" kern="0" cap="none" spc="0" normalizeH="0" baseline="0" noProof="0" dirty="0" smtClean="0">
                <a:ln>
                  <a:noFill/>
                </a:ln>
                <a:solidFill>
                  <a:srgbClr val="000000"/>
                </a:solidFill>
                <a:effectLst/>
                <a:uLnTx/>
                <a:uFillTx/>
                <a:latin typeface="Playfair Display"/>
                <a:cs typeface="Times New Roman" panose="02020603050405020304" pitchFamily="18" charset="0"/>
                <a:sym typeface="Playfair Display"/>
              </a:rPr>
              <a:t>التكرارات</a:t>
            </a:r>
            <a:endParaRPr kumimoji="0" lang="ar-SA" sz="2600" b="1" i="1" u="none" strike="noStrike" kern="0" cap="none" spc="0" normalizeH="0" baseline="0" noProof="0" dirty="0">
              <a:ln>
                <a:noFill/>
              </a:ln>
              <a:solidFill>
                <a:srgbClr val="000000"/>
              </a:solidFill>
              <a:effectLst/>
              <a:uLnTx/>
              <a:uFillTx/>
              <a:latin typeface="Playfair Display"/>
              <a:cs typeface="Times New Roman" panose="02020603050405020304" pitchFamily="18" charset="0"/>
              <a:sym typeface="Playfair Display"/>
            </a:endParaRPr>
          </a:p>
        </p:txBody>
      </p:sp>
      <p:sp>
        <p:nvSpPr>
          <p:cNvPr id="87" name="Google Shape;311;p25"/>
          <p:cNvSpPr txBox="1">
            <a:spLocks/>
          </p:cNvSpPr>
          <p:nvPr/>
        </p:nvSpPr>
        <p:spPr>
          <a:xfrm>
            <a:off x="8782500" y="3013117"/>
            <a:ext cx="2767374" cy="155296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1"/>
              </a:buClr>
              <a:buSzPts val="2600"/>
              <a:buFont typeface="Aldrich"/>
              <a:buNone/>
              <a:defRPr sz="2600" b="1" i="1" u="none" strike="noStrike" cap="none">
                <a:solidFill>
                  <a:schemeClr val="dk1"/>
                </a:solidFill>
                <a:latin typeface="Playfair Display"/>
                <a:ea typeface="Playfair Display"/>
                <a:cs typeface="Playfair Display"/>
                <a:sym typeface="Playfair Display"/>
              </a:defRPr>
            </a:lvl1pPr>
            <a:lvl2pPr marR="0" lvl="1"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2pPr>
            <a:lvl3pPr marR="0" lvl="2"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3pPr>
            <a:lvl4pPr marR="0" lvl="3"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4pPr>
            <a:lvl5pPr marR="0" lvl="4"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5pPr>
            <a:lvl6pPr marR="0" lvl="5"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6pPr>
            <a:lvl7pPr marR="0" lvl="6"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7pPr>
            <a:lvl8pPr marR="0" lvl="7"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8pPr>
            <a:lvl9pPr marR="0" lvl="8"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9pPr>
          </a:lstStyle>
          <a:p>
            <a:pPr marL="457200" marR="0" lvl="0" indent="-457200" algn="r" defTabSz="914400" rtl="1" eaLnBrk="1" fontAlgn="auto" latinLnBrk="0" hangingPunct="1">
              <a:lnSpc>
                <a:spcPct val="100000"/>
              </a:lnSpc>
              <a:spcBef>
                <a:spcPts val="0"/>
              </a:spcBef>
              <a:spcAft>
                <a:spcPts val="0"/>
              </a:spcAft>
              <a:buClr>
                <a:srgbClr val="000000"/>
              </a:buClr>
              <a:buSzPts val="2600"/>
              <a:buFont typeface="Aldrich"/>
              <a:buAutoNum type="arabicPeriod"/>
              <a:tabLst/>
              <a:defRPr/>
            </a:pPr>
            <a:r>
              <a:rPr kumimoji="0" lang="ar-SA" sz="2400" b="1" i="1" u="none" strike="noStrike" kern="0" cap="none" spc="0" normalizeH="0" baseline="0" noProof="0" dirty="0" smtClean="0">
                <a:ln>
                  <a:noFill/>
                </a:ln>
                <a:solidFill>
                  <a:srgbClr val="0070C0"/>
                </a:solidFill>
                <a:effectLst/>
                <a:uLnTx/>
                <a:uFillTx/>
                <a:latin typeface="Playfair Display"/>
                <a:cs typeface="Times New Roman" panose="02020603050405020304" pitchFamily="18" charset="0"/>
                <a:sym typeface="Playfair Display"/>
              </a:rPr>
              <a:t>البرنامج الثالث </a:t>
            </a:r>
          </a:p>
          <a:p>
            <a:pPr marR="0" lvl="0" algn="r" defTabSz="914400" rtl="1" eaLnBrk="1" fontAlgn="auto" latinLnBrk="0" hangingPunct="1">
              <a:lnSpc>
                <a:spcPct val="100000"/>
              </a:lnSpc>
              <a:spcBef>
                <a:spcPts val="0"/>
              </a:spcBef>
              <a:spcAft>
                <a:spcPts val="0"/>
              </a:spcAft>
              <a:buClr>
                <a:srgbClr val="000000"/>
              </a:buClr>
              <a:buSzPts val="2600"/>
              <a:tabLst/>
              <a:defRPr/>
            </a:pPr>
            <a:r>
              <a:rPr lang="ar-SA" sz="2400" kern="0" dirty="0" smtClean="0">
                <a:solidFill>
                  <a:srgbClr val="0070C0"/>
                </a:solidFill>
                <a:cs typeface="Times New Roman" panose="02020603050405020304" pitchFamily="18" charset="0"/>
              </a:rPr>
              <a:t>تصميم برنامج سقوط المطر </a:t>
            </a:r>
            <a:endParaRPr kumimoji="0" lang="ar-SA" sz="2400" b="1" i="1" u="none" strike="noStrike" kern="0" cap="none" spc="0" normalizeH="0" baseline="0" noProof="0" dirty="0" smtClean="0">
              <a:ln>
                <a:noFill/>
              </a:ln>
              <a:solidFill>
                <a:srgbClr val="0070C0"/>
              </a:solidFill>
              <a:effectLst/>
              <a:uLnTx/>
              <a:uFillTx/>
              <a:latin typeface="Playfair Display"/>
              <a:cs typeface="Times New Roman" panose="02020603050405020304" pitchFamily="18" charset="0"/>
              <a:sym typeface="Playfair Display"/>
            </a:endParaRPr>
          </a:p>
        </p:txBody>
      </p:sp>
      <p:sp>
        <p:nvSpPr>
          <p:cNvPr id="28" name="Google Shape;311;p25"/>
          <p:cNvSpPr txBox="1">
            <a:spLocks/>
          </p:cNvSpPr>
          <p:nvPr/>
        </p:nvSpPr>
        <p:spPr>
          <a:xfrm>
            <a:off x="5445029" y="2969432"/>
            <a:ext cx="2767374" cy="171232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1"/>
              </a:buClr>
              <a:buSzPts val="2600"/>
              <a:buFont typeface="Aldrich"/>
              <a:buNone/>
              <a:defRPr sz="2600" b="1" i="1" u="none" strike="noStrike" cap="none">
                <a:solidFill>
                  <a:schemeClr val="dk1"/>
                </a:solidFill>
                <a:latin typeface="Playfair Display"/>
                <a:ea typeface="Playfair Display"/>
                <a:cs typeface="Playfair Display"/>
                <a:sym typeface="Playfair Display"/>
              </a:defRPr>
            </a:lvl1pPr>
            <a:lvl2pPr marR="0" lvl="1"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2pPr>
            <a:lvl3pPr marR="0" lvl="2"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3pPr>
            <a:lvl4pPr marR="0" lvl="3"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4pPr>
            <a:lvl5pPr marR="0" lvl="4"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5pPr>
            <a:lvl6pPr marR="0" lvl="5"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6pPr>
            <a:lvl7pPr marR="0" lvl="6"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7pPr>
            <a:lvl8pPr marR="0" lvl="7"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8pPr>
            <a:lvl9pPr marR="0" lvl="8"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9pPr>
          </a:lstStyle>
          <a:p>
            <a:pPr marL="457200" marR="0" lvl="0" indent="-457200" algn="r" defTabSz="914400" rtl="1" eaLnBrk="1" fontAlgn="auto" latinLnBrk="0" hangingPunct="1">
              <a:lnSpc>
                <a:spcPct val="100000"/>
              </a:lnSpc>
              <a:spcBef>
                <a:spcPts val="0"/>
              </a:spcBef>
              <a:spcAft>
                <a:spcPts val="0"/>
              </a:spcAft>
              <a:buClr>
                <a:srgbClr val="000000"/>
              </a:buClr>
              <a:buSzPts val="2600"/>
              <a:buFont typeface="Aldrich"/>
              <a:buAutoNum type="arabicPeriod"/>
              <a:tabLst/>
              <a:defRPr/>
            </a:pPr>
            <a:r>
              <a:rPr kumimoji="0" lang="ar-SA" sz="2400" b="1" i="1" u="none" strike="noStrike" kern="0" cap="none" spc="0" normalizeH="0" baseline="0" noProof="0" dirty="0" smtClean="0">
                <a:ln>
                  <a:noFill/>
                </a:ln>
                <a:solidFill>
                  <a:srgbClr val="0070C0"/>
                </a:solidFill>
                <a:effectLst/>
                <a:uLnTx/>
                <a:uFillTx/>
                <a:latin typeface="Playfair Display"/>
                <a:cs typeface="Times New Roman" panose="02020603050405020304" pitchFamily="18" charset="0"/>
                <a:sym typeface="Playfair Display"/>
              </a:rPr>
              <a:t>البرنامج الثاني </a:t>
            </a:r>
          </a:p>
          <a:p>
            <a:pPr marR="0" lvl="0" algn="r" defTabSz="914400" rtl="1" eaLnBrk="1" fontAlgn="auto" latinLnBrk="0" hangingPunct="1">
              <a:lnSpc>
                <a:spcPct val="100000"/>
              </a:lnSpc>
              <a:spcBef>
                <a:spcPts val="0"/>
              </a:spcBef>
              <a:spcAft>
                <a:spcPts val="0"/>
              </a:spcAft>
              <a:buClr>
                <a:srgbClr val="000000"/>
              </a:buClr>
              <a:buSzPts val="2600"/>
              <a:tabLst/>
              <a:defRPr/>
            </a:pPr>
            <a:r>
              <a:rPr lang="ar-SA" sz="2400" kern="0" dirty="0" smtClean="0">
                <a:solidFill>
                  <a:srgbClr val="0070C0"/>
                </a:solidFill>
                <a:cs typeface="Times New Roman" panose="02020603050405020304" pitchFamily="18" charset="0"/>
              </a:rPr>
              <a:t>تصميم برنامج لإنشاء كائن رسومي</a:t>
            </a:r>
          </a:p>
          <a:p>
            <a:pPr marR="0" lvl="0" algn="r" defTabSz="914400" rtl="1" eaLnBrk="1" fontAlgn="auto" latinLnBrk="0" hangingPunct="1">
              <a:lnSpc>
                <a:spcPct val="100000"/>
              </a:lnSpc>
              <a:spcBef>
                <a:spcPts val="0"/>
              </a:spcBef>
              <a:spcAft>
                <a:spcPts val="0"/>
              </a:spcAft>
              <a:buClr>
                <a:srgbClr val="000000"/>
              </a:buClr>
              <a:buSzPts val="2600"/>
              <a:tabLst/>
              <a:defRPr/>
            </a:pPr>
            <a:r>
              <a:rPr kumimoji="0" lang="ar-SA" sz="2400" b="1" i="1" u="none" strike="noStrike" kern="0" cap="none" spc="0" normalizeH="0" baseline="0" noProof="0" dirty="0" smtClean="0">
                <a:ln>
                  <a:noFill/>
                </a:ln>
                <a:solidFill>
                  <a:srgbClr val="0070C0"/>
                </a:solidFill>
                <a:effectLst/>
                <a:uLnTx/>
                <a:uFillTx/>
                <a:latin typeface="Playfair Display"/>
                <a:cs typeface="Times New Roman" panose="02020603050405020304" pitchFamily="18" charset="0"/>
                <a:sym typeface="Playfair Display"/>
              </a:rPr>
              <a:t>وجعله</a:t>
            </a:r>
            <a:r>
              <a:rPr kumimoji="0" lang="ar-SA" sz="2400" b="1" i="1" u="none" strike="noStrike" kern="0" cap="none" spc="0" normalizeH="0" noProof="0" dirty="0" smtClean="0">
                <a:ln>
                  <a:noFill/>
                </a:ln>
                <a:solidFill>
                  <a:srgbClr val="0070C0"/>
                </a:solidFill>
                <a:effectLst/>
                <a:uLnTx/>
                <a:uFillTx/>
                <a:latin typeface="Playfair Display"/>
                <a:cs typeface="Times New Roman" panose="02020603050405020304" pitchFamily="18" charset="0"/>
                <a:sym typeface="Playfair Display"/>
              </a:rPr>
              <a:t> يتحرك </a:t>
            </a:r>
            <a:endParaRPr kumimoji="0" lang="ar-SA" sz="2400" b="1" i="1" u="none" strike="noStrike" kern="0" cap="none" spc="0" normalizeH="0" baseline="0" noProof="0" dirty="0" smtClean="0">
              <a:ln>
                <a:noFill/>
              </a:ln>
              <a:solidFill>
                <a:srgbClr val="0070C0"/>
              </a:solidFill>
              <a:effectLst/>
              <a:uLnTx/>
              <a:uFillTx/>
              <a:latin typeface="Playfair Display"/>
              <a:cs typeface="Times New Roman" panose="02020603050405020304" pitchFamily="18" charset="0"/>
              <a:sym typeface="Playfair Display"/>
            </a:endParaRPr>
          </a:p>
        </p:txBody>
      </p:sp>
      <p:sp>
        <p:nvSpPr>
          <p:cNvPr id="29" name="Google Shape;311;p25"/>
          <p:cNvSpPr txBox="1">
            <a:spLocks/>
          </p:cNvSpPr>
          <p:nvPr/>
        </p:nvSpPr>
        <p:spPr>
          <a:xfrm>
            <a:off x="2444793" y="3013118"/>
            <a:ext cx="2767374" cy="136294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1"/>
              </a:buClr>
              <a:buSzPts val="2600"/>
              <a:buFont typeface="Aldrich"/>
              <a:buNone/>
              <a:defRPr sz="2600" b="1" i="1" u="none" strike="noStrike" cap="none">
                <a:solidFill>
                  <a:schemeClr val="dk1"/>
                </a:solidFill>
                <a:latin typeface="Playfair Display"/>
                <a:ea typeface="Playfair Display"/>
                <a:cs typeface="Playfair Display"/>
                <a:sym typeface="Playfair Display"/>
              </a:defRPr>
            </a:lvl1pPr>
            <a:lvl2pPr marR="0" lvl="1"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2pPr>
            <a:lvl3pPr marR="0" lvl="2"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3pPr>
            <a:lvl4pPr marR="0" lvl="3"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4pPr>
            <a:lvl5pPr marR="0" lvl="4"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5pPr>
            <a:lvl6pPr marR="0" lvl="5"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6pPr>
            <a:lvl7pPr marR="0" lvl="6"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7pPr>
            <a:lvl8pPr marR="0" lvl="7"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8pPr>
            <a:lvl9pPr marR="0" lvl="8"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9pPr>
          </a:lstStyle>
          <a:p>
            <a:pPr marL="457200" marR="0" lvl="0" indent="-457200" algn="r" defTabSz="914400" rtl="1" eaLnBrk="1" fontAlgn="auto" latinLnBrk="0" hangingPunct="1">
              <a:lnSpc>
                <a:spcPct val="100000"/>
              </a:lnSpc>
              <a:spcBef>
                <a:spcPts val="0"/>
              </a:spcBef>
              <a:spcAft>
                <a:spcPts val="0"/>
              </a:spcAft>
              <a:buClr>
                <a:srgbClr val="000000"/>
              </a:buClr>
              <a:buSzPts val="2600"/>
              <a:buFont typeface="Aldrich"/>
              <a:buAutoNum type="arabicPeriod"/>
              <a:tabLst/>
              <a:defRPr/>
            </a:pPr>
            <a:r>
              <a:rPr lang="ar-SA" sz="2400" kern="0" dirty="0" smtClean="0">
                <a:solidFill>
                  <a:srgbClr val="0070C0"/>
                </a:solidFill>
                <a:cs typeface="Times New Roman" panose="02020603050405020304" pitchFamily="18" charset="0"/>
              </a:rPr>
              <a:t>البرنامج الأول </a:t>
            </a:r>
          </a:p>
          <a:p>
            <a:pPr marR="0" lvl="0" algn="r" defTabSz="914400" rtl="1" eaLnBrk="1" fontAlgn="auto" latinLnBrk="0" hangingPunct="1">
              <a:lnSpc>
                <a:spcPct val="100000"/>
              </a:lnSpc>
              <a:spcBef>
                <a:spcPts val="0"/>
              </a:spcBef>
              <a:spcAft>
                <a:spcPts val="0"/>
              </a:spcAft>
              <a:buClr>
                <a:srgbClr val="000000"/>
              </a:buClr>
              <a:buSzPts val="2600"/>
              <a:tabLst/>
              <a:defRPr/>
            </a:pPr>
            <a:r>
              <a:rPr kumimoji="0" lang="ar-SA" sz="2400" b="1" i="1" u="none" strike="noStrike" kern="0" cap="none" spc="0" normalizeH="0" baseline="0" noProof="0" dirty="0" smtClean="0">
                <a:ln>
                  <a:noFill/>
                </a:ln>
                <a:solidFill>
                  <a:srgbClr val="0070C0"/>
                </a:solidFill>
                <a:effectLst/>
                <a:uLnTx/>
                <a:uFillTx/>
                <a:latin typeface="Playfair Display"/>
                <a:cs typeface="Times New Roman" panose="02020603050405020304" pitchFamily="18" charset="0"/>
                <a:sym typeface="Playfair Display"/>
              </a:rPr>
              <a:t>تصميم</a:t>
            </a:r>
            <a:r>
              <a:rPr kumimoji="0" lang="ar-SA" sz="2400" b="1" i="1" u="none" strike="noStrike" kern="0" cap="none" spc="0" normalizeH="0" noProof="0" dirty="0" smtClean="0">
                <a:ln>
                  <a:noFill/>
                </a:ln>
                <a:solidFill>
                  <a:srgbClr val="0070C0"/>
                </a:solidFill>
                <a:effectLst/>
                <a:uLnTx/>
                <a:uFillTx/>
                <a:latin typeface="Playfair Display"/>
                <a:cs typeface="Times New Roman" panose="02020603050405020304" pitchFamily="18" charset="0"/>
                <a:sym typeface="Playfair Display"/>
              </a:rPr>
              <a:t> برنامج لجمع عددين </a:t>
            </a:r>
            <a:endParaRPr kumimoji="0" lang="ar-SA" sz="2400" b="1" i="1" u="none" strike="noStrike" kern="0" cap="none" spc="0" normalizeH="0" baseline="0" noProof="0" dirty="0" smtClean="0">
              <a:ln>
                <a:noFill/>
              </a:ln>
              <a:solidFill>
                <a:srgbClr val="0070C0"/>
              </a:solidFill>
              <a:effectLst/>
              <a:uLnTx/>
              <a:uFillTx/>
              <a:latin typeface="Playfair Display"/>
              <a:cs typeface="Times New Roman" panose="02020603050405020304" pitchFamily="18" charset="0"/>
              <a:sym typeface="Playfair Display"/>
            </a:endParaRPr>
          </a:p>
        </p:txBody>
      </p:sp>
      <p:sp>
        <p:nvSpPr>
          <p:cNvPr id="30" name="TextBox 11">
            <a:extLst>
              <a:ext uri="{FF2B5EF4-FFF2-40B4-BE49-F238E27FC236}">
                <a16:creationId xmlns:a16="http://schemas.microsoft.com/office/drawing/2014/main" id="{9DCCC7D9-3B6D-4C9A-B770-92FDD7CE0AF2}"/>
              </a:ext>
            </a:extLst>
          </p:cNvPr>
          <p:cNvSpPr txBox="1"/>
          <p:nvPr/>
        </p:nvSpPr>
        <p:spPr>
          <a:xfrm>
            <a:off x="-859741" y="207989"/>
            <a:ext cx="9994765" cy="1569660"/>
          </a:xfrm>
          <a:prstGeom prst="rect">
            <a:avLst/>
          </a:prstGeom>
          <a:noFill/>
        </p:spPr>
        <p:txBody>
          <a:bodyPr wrap="square" rtlCol="0">
            <a:spAutoFit/>
          </a:bodyPr>
          <a:lstStyle/>
          <a:p>
            <a:pPr algn="r" rtl="1"/>
            <a:r>
              <a:rPr lang="ar-SA" sz="3200" b="1" dirty="0" smtClean="0">
                <a:solidFill>
                  <a:srgbClr val="C00000"/>
                </a:solidFill>
                <a:latin typeface="Poppins" pitchFamily="2" charset="77"/>
                <a:ea typeface="Schoolbell" panose="02000000000000000000" pitchFamily="2" charset="0"/>
                <a:cs typeface="Catamaran SemiBold" pitchFamily="2" charset="77"/>
              </a:rPr>
              <a:t>تعلمنا في الدرس السابق (</a:t>
            </a:r>
            <a:r>
              <a:rPr lang="ar-SA" sz="3200" b="1" dirty="0" smtClean="0">
                <a:latin typeface="Poppins" pitchFamily="2" charset="77"/>
                <a:ea typeface="Schoolbell" panose="02000000000000000000" pitchFamily="2" charset="0"/>
                <a:cs typeface="Catamaran SemiBold" pitchFamily="2" charset="77"/>
              </a:rPr>
              <a:t>مقدمة إلى </a:t>
            </a:r>
            <a:r>
              <a:rPr lang="ar-SA" sz="3200" b="1" dirty="0" err="1" smtClean="0">
                <a:latin typeface="Poppins" pitchFamily="2" charset="77"/>
                <a:ea typeface="Schoolbell" panose="02000000000000000000" pitchFamily="2" charset="0"/>
                <a:cs typeface="Catamaran SemiBold" pitchFamily="2" charset="77"/>
              </a:rPr>
              <a:t>المايكروبت</a:t>
            </a:r>
            <a:r>
              <a:rPr lang="ar-SA" sz="3200" b="1" dirty="0" smtClean="0">
                <a:latin typeface="Poppins" pitchFamily="2" charset="77"/>
                <a:ea typeface="Schoolbell" panose="02000000000000000000" pitchFamily="2" charset="0"/>
                <a:cs typeface="Catamaran SemiBold" pitchFamily="2" charset="77"/>
              </a:rPr>
              <a:t>  </a:t>
            </a:r>
            <a:r>
              <a:rPr lang="ar-SA" sz="3200" b="1" dirty="0" smtClean="0">
                <a:solidFill>
                  <a:srgbClr val="C00000"/>
                </a:solidFill>
                <a:latin typeface="Poppins" pitchFamily="2" charset="77"/>
                <a:ea typeface="Schoolbell" panose="02000000000000000000" pitchFamily="2" charset="0"/>
                <a:cs typeface="Catamaran SemiBold" pitchFamily="2" charset="77"/>
              </a:rPr>
              <a:t>)   </a:t>
            </a:r>
          </a:p>
          <a:p>
            <a:pPr algn="r"/>
            <a:r>
              <a:rPr lang="ar-SA" sz="3200" b="1" dirty="0" smtClean="0">
                <a:solidFill>
                  <a:srgbClr val="C00000"/>
                </a:solidFill>
                <a:latin typeface="Poppins" pitchFamily="2" charset="77"/>
                <a:ea typeface="Schoolbell" panose="02000000000000000000" pitchFamily="2" charset="0"/>
                <a:cs typeface="Catamaran SemiBold" pitchFamily="2" charset="77"/>
              </a:rPr>
              <a:t>من الوحدة الثالثة  (</a:t>
            </a:r>
            <a:r>
              <a:rPr lang="ar-SA" sz="3200" b="1" dirty="0" smtClean="0">
                <a:latin typeface="Sakkal Majalla" panose="02000000000000000000" pitchFamily="2" charset="-78"/>
                <a:ea typeface="Schoolbell" panose="02000000000000000000" pitchFamily="2" charset="0"/>
                <a:cs typeface="Sakkal Majalla" panose="02000000000000000000" pitchFamily="2" charset="-78"/>
              </a:rPr>
              <a:t>البرمجة بواسطة </a:t>
            </a:r>
            <a:r>
              <a:rPr lang="ar-SA" sz="3200" b="1" dirty="0" err="1" smtClean="0">
                <a:latin typeface="Sakkal Majalla" panose="02000000000000000000" pitchFamily="2" charset="-78"/>
                <a:ea typeface="Schoolbell" panose="02000000000000000000" pitchFamily="2" charset="0"/>
                <a:cs typeface="Sakkal Majalla" panose="02000000000000000000" pitchFamily="2" charset="-78"/>
              </a:rPr>
              <a:t>المايكروبت</a:t>
            </a:r>
            <a:r>
              <a:rPr lang="ar-SA" sz="3200" b="1" dirty="0" smtClean="0">
                <a:latin typeface="Sakkal Majalla" panose="02000000000000000000" pitchFamily="2" charset="-78"/>
                <a:ea typeface="Lato Light" panose="020F0502020204030203" pitchFamily="34" charset="0"/>
                <a:cs typeface="Sakkal Majalla" panose="02000000000000000000" pitchFamily="2" charset="-78"/>
              </a:rPr>
              <a:t> </a:t>
            </a:r>
            <a:r>
              <a:rPr lang="ar-SA" sz="3200" b="1" dirty="0" smtClean="0">
                <a:solidFill>
                  <a:srgbClr val="C00000"/>
                </a:solidFill>
                <a:latin typeface="Poppins" pitchFamily="2" charset="77"/>
                <a:ea typeface="Schoolbell" panose="02000000000000000000" pitchFamily="2" charset="0"/>
                <a:cs typeface="Catamaran SemiBold" pitchFamily="2" charset="77"/>
              </a:rPr>
              <a:t>) </a:t>
            </a:r>
          </a:p>
          <a:p>
            <a:pPr algn="r"/>
            <a:r>
              <a:rPr lang="ar-SA" sz="3200" b="1" dirty="0" smtClean="0">
                <a:solidFill>
                  <a:srgbClr val="C00000"/>
                </a:solidFill>
                <a:latin typeface="Poppins" pitchFamily="2" charset="77"/>
                <a:ea typeface="Schoolbell" panose="02000000000000000000" pitchFamily="2" charset="0"/>
                <a:cs typeface="Catamaran SemiBold" pitchFamily="2" charset="77"/>
              </a:rPr>
              <a:t>واكتسبنا </a:t>
            </a:r>
            <a:r>
              <a:rPr lang="ar-SA" sz="3200" b="1" dirty="0">
                <a:solidFill>
                  <a:srgbClr val="C00000"/>
                </a:solidFill>
                <a:latin typeface="Poppins" pitchFamily="2" charset="77"/>
                <a:ea typeface="Schoolbell" panose="02000000000000000000" pitchFamily="2" charset="0"/>
                <a:cs typeface="Catamaran SemiBold" pitchFamily="2" charset="77"/>
              </a:rPr>
              <a:t>المعرفة في الأهداف التالية ..</a:t>
            </a:r>
          </a:p>
        </p:txBody>
      </p:sp>
    </p:spTree>
    <p:custDataLst>
      <p:tags r:id="rId1"/>
    </p:custDataLst>
    <p:extLst>
      <p:ext uri="{BB962C8B-B14F-4D97-AF65-F5344CB8AC3E}">
        <p14:creationId xmlns:p14="http://schemas.microsoft.com/office/powerpoint/2010/main" val="25239554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box(in)">
                                      <p:cBhvr>
                                        <p:cTn id="7" dur="2000"/>
                                        <p:tgtEl>
                                          <p:spTgt spid="7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9"/>
                                        </p:tgtEl>
                                        <p:attrNameLst>
                                          <p:attrName>style.visibility</p:attrName>
                                        </p:attrNameLst>
                                      </p:cBhvr>
                                      <p:to>
                                        <p:strVal val="visible"/>
                                      </p:to>
                                    </p:set>
                                    <p:animEffect transition="in" filter="barn(inVertical)">
                                      <p:cBhvr>
                                        <p:cTn id="12" dur="500"/>
                                        <p:tgtEl>
                                          <p:spTgt spid="7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barn(inVertical)">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8"/>
                                        </p:tgtEl>
                                        <p:attrNameLst>
                                          <p:attrName>style.visibility</p:attrName>
                                        </p:attrNameLst>
                                      </p:cBhvr>
                                      <p:to>
                                        <p:strVal val="visible"/>
                                      </p:to>
                                    </p:set>
                                    <p:animEffect transition="in" filter="barn(inVertical)">
                                      <p:cBhvr>
                                        <p:cTn id="22" dur="500"/>
                                        <p:tgtEl>
                                          <p:spTgt spid="7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barn(inVertical)">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1"/>
                                        </p:tgtEl>
                                        <p:attrNameLst>
                                          <p:attrName>style.visibility</p:attrName>
                                        </p:attrNameLst>
                                      </p:cBhvr>
                                      <p:to>
                                        <p:strVal val="visible"/>
                                      </p:to>
                                    </p:set>
                                    <p:animEffect transition="in" filter="barn(inVertical)">
                                      <p:cBhvr>
                                        <p:cTn id="32" dur="500"/>
                                        <p:tgtEl>
                                          <p:spTgt spid="8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87"/>
                                        </p:tgtEl>
                                        <p:attrNameLst>
                                          <p:attrName>style.visibility</p:attrName>
                                        </p:attrNameLst>
                                      </p:cBhvr>
                                      <p:to>
                                        <p:strVal val="visible"/>
                                      </p:to>
                                    </p:set>
                                    <p:animEffect transition="in" filter="barn(inVertical)">
                                      <p:cBhvr>
                                        <p:cTn id="37"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P spid="79" grpId="0"/>
      <p:bldP spid="81" grpId="0"/>
      <p:bldP spid="87" grpId="0"/>
      <p:bldP spid="28" grpId="0"/>
      <p:bldP spid="2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1832326" y="-3285205"/>
            <a:ext cx="16624300" cy="12279630"/>
            <a:chOff x="-2389" y="-5397"/>
            <a:chExt cx="26180" cy="19338"/>
          </a:xfrm>
        </p:grpSpPr>
        <p:grpSp>
          <p:nvGrpSpPr>
            <p:cNvPr id="11" name="组合 10"/>
            <p:cNvGrpSpPr/>
            <p:nvPr/>
          </p:nvGrpSpPr>
          <p:grpSpPr>
            <a:xfrm>
              <a:off x="-2389" y="-5397"/>
              <a:ext cx="26180" cy="19339"/>
              <a:chOff x="-2389" y="-5397"/>
              <a:chExt cx="26180" cy="19339"/>
            </a:xfrm>
          </p:grpSpPr>
          <p:pic>
            <p:nvPicPr>
              <p:cNvPr id="61" name="Google Shape;3471;p71"/>
              <p:cNvPicPr preferRelativeResize="0"/>
              <p:nvPr/>
            </p:nvPicPr>
            <p:blipFill>
              <a:blip r:embed="rId3"/>
              <a:stretch>
                <a:fillRect/>
              </a:stretch>
            </p:blipFill>
            <p:spPr>
              <a:xfrm rot="360000" flipV="1">
                <a:off x="657" y="-5013"/>
                <a:ext cx="9414" cy="7566"/>
              </a:xfrm>
              <a:prstGeom prst="rect">
                <a:avLst/>
              </a:prstGeom>
              <a:noFill/>
              <a:ln>
                <a:noFill/>
              </a:ln>
            </p:spPr>
          </p:pic>
          <p:pic>
            <p:nvPicPr>
              <p:cNvPr id="68" name="Google Shape;3480;p71"/>
              <p:cNvPicPr preferRelativeResize="0"/>
              <p:nvPr/>
            </p:nvPicPr>
            <p:blipFill>
              <a:blip r:embed="rId4"/>
              <a:stretch>
                <a:fillRect/>
              </a:stretch>
            </p:blipFill>
            <p:spPr>
              <a:xfrm rot="20443258" flipV="1">
                <a:off x="11978" y="5730"/>
                <a:ext cx="11813" cy="8212"/>
              </a:xfrm>
              <a:prstGeom prst="rect">
                <a:avLst/>
              </a:prstGeom>
              <a:noFill/>
              <a:ln>
                <a:noFill/>
              </a:ln>
            </p:spPr>
          </p:pic>
          <p:pic>
            <p:nvPicPr>
              <p:cNvPr id="3473" name="Google Shape;3473;p71"/>
              <p:cNvPicPr preferRelativeResize="0"/>
              <p:nvPr/>
            </p:nvPicPr>
            <p:blipFill>
              <a:blip r:embed="rId5"/>
              <a:stretch>
                <a:fillRect/>
              </a:stretch>
            </p:blipFill>
            <p:spPr>
              <a:xfrm>
                <a:off x="-2389" y="5202"/>
                <a:ext cx="6394" cy="8097"/>
              </a:xfrm>
              <a:prstGeom prst="rect">
                <a:avLst/>
              </a:prstGeom>
              <a:noFill/>
              <a:ln>
                <a:noFill/>
              </a:ln>
            </p:spPr>
          </p:pic>
          <p:pic>
            <p:nvPicPr>
              <p:cNvPr id="3477" name="Google Shape;3477;p71"/>
              <p:cNvPicPr preferRelativeResize="0"/>
              <p:nvPr/>
            </p:nvPicPr>
            <p:blipFill>
              <a:blip r:embed="rId6"/>
              <a:stretch>
                <a:fillRect/>
              </a:stretch>
            </p:blipFill>
            <p:spPr>
              <a:xfrm>
                <a:off x="16040" y="-5397"/>
                <a:ext cx="3689" cy="9407"/>
              </a:xfrm>
              <a:prstGeom prst="rect">
                <a:avLst/>
              </a:prstGeom>
              <a:noFill/>
              <a:ln>
                <a:noFill/>
              </a:ln>
            </p:spPr>
          </p:pic>
        </p:grpSp>
        <p:sp>
          <p:nvSpPr>
            <p:cNvPr id="2" name="圆角矩形 1"/>
            <p:cNvSpPr/>
            <p:nvPr/>
          </p:nvSpPr>
          <p:spPr>
            <a:xfrm>
              <a:off x="963" y="963"/>
              <a:ext cx="17275" cy="8874"/>
            </a:xfrm>
            <a:prstGeom prst="roundRect">
              <a:avLst/>
            </a:prstGeom>
            <a:solidFill>
              <a:schemeClr val="bg1"/>
            </a:solidFill>
            <a:ln>
              <a:noFill/>
            </a:ln>
            <a:effectLst>
              <a:outerShdw blurRad="11684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p:cNvGrpSpPr/>
            <p:nvPr/>
          </p:nvGrpSpPr>
          <p:grpSpPr>
            <a:xfrm>
              <a:off x="10677" y="7337"/>
              <a:ext cx="8496" cy="3744"/>
              <a:chOff x="10677" y="7337"/>
              <a:chExt cx="8496" cy="3744"/>
            </a:xfrm>
          </p:grpSpPr>
          <p:sp>
            <p:nvSpPr>
              <p:cNvPr id="3" name="任意多边形 2"/>
              <p:cNvSpPr/>
              <p:nvPr/>
            </p:nvSpPr>
            <p:spPr>
              <a:xfrm rot="11076794" flipV="1">
                <a:off x="12811" y="7337"/>
                <a:ext cx="6362" cy="3744"/>
              </a:xfrm>
              <a:custGeom>
                <a:avLst/>
                <a:gdLst>
                  <a:gd name="connsiteX0" fmla="*/ 914344 w 3556001"/>
                  <a:gd name="connsiteY0" fmla="*/ 1091 h 2346051"/>
                  <a:gd name="connsiteX1" fmla="*/ 2430863 w 3556001"/>
                  <a:gd name="connsiteY1" fmla="*/ 596106 h 2346051"/>
                  <a:gd name="connsiteX2" fmla="*/ 3438830 w 3556001"/>
                  <a:gd name="connsiteY2" fmla="*/ 2307077 h 2346051"/>
                  <a:gd name="connsiteX3" fmla="*/ 3401736 w 3556001"/>
                  <a:gd name="connsiteY3" fmla="*/ 2346051 h 2346051"/>
                  <a:gd name="connsiteX4" fmla="*/ 0 w 3556001"/>
                  <a:gd name="connsiteY4" fmla="*/ 2346051 h 2346051"/>
                  <a:gd name="connsiteX5" fmla="*/ 0 w 3556001"/>
                  <a:gd name="connsiteY5" fmla="*/ 199042 h 2346051"/>
                  <a:gd name="connsiteX6" fmla="*/ 98382 w 3556001"/>
                  <a:gd name="connsiteY6" fmla="*/ 151316 h 2346051"/>
                  <a:gd name="connsiteX7" fmla="*/ 914344 w 3556001"/>
                  <a:gd name="connsiteY7" fmla="*/ 1091 h 2346051"/>
                  <a:gd name="connsiteX0-1" fmla="*/ 914344 w 3560405"/>
                  <a:gd name="connsiteY0-2" fmla="*/ 1091 h 2346051"/>
                  <a:gd name="connsiteX1-3" fmla="*/ 2469465 w 3560405"/>
                  <a:gd name="connsiteY1-4" fmla="*/ 728614 h 2346051"/>
                  <a:gd name="connsiteX2-5" fmla="*/ 3438830 w 3560405"/>
                  <a:gd name="connsiteY2-6" fmla="*/ 2307077 h 2346051"/>
                  <a:gd name="connsiteX3-7" fmla="*/ 3401736 w 3560405"/>
                  <a:gd name="connsiteY3-8" fmla="*/ 2346051 h 2346051"/>
                  <a:gd name="connsiteX4-9" fmla="*/ 0 w 3560405"/>
                  <a:gd name="connsiteY4-10" fmla="*/ 2346051 h 2346051"/>
                  <a:gd name="connsiteX5-11" fmla="*/ 0 w 3560405"/>
                  <a:gd name="connsiteY5-12" fmla="*/ 199042 h 2346051"/>
                  <a:gd name="connsiteX6-13" fmla="*/ 98382 w 3560405"/>
                  <a:gd name="connsiteY6-14" fmla="*/ 151316 h 2346051"/>
                  <a:gd name="connsiteX7-15" fmla="*/ 914344 w 3560405"/>
                  <a:gd name="connsiteY7-16" fmla="*/ 1091 h 2346051"/>
                  <a:gd name="connsiteX0-17" fmla="*/ 914344 w 3401736"/>
                  <a:gd name="connsiteY0-18" fmla="*/ 1091 h 2346051"/>
                  <a:gd name="connsiteX1-19" fmla="*/ 2469465 w 3401736"/>
                  <a:gd name="connsiteY1-20" fmla="*/ 728614 h 2346051"/>
                  <a:gd name="connsiteX2-21" fmla="*/ 3013784 w 3401736"/>
                  <a:gd name="connsiteY2-22" fmla="*/ 1847630 h 2346051"/>
                  <a:gd name="connsiteX3-23" fmla="*/ 3401736 w 3401736"/>
                  <a:gd name="connsiteY3-24" fmla="*/ 2346051 h 2346051"/>
                  <a:gd name="connsiteX4-25" fmla="*/ 0 w 3401736"/>
                  <a:gd name="connsiteY4-26" fmla="*/ 2346051 h 2346051"/>
                  <a:gd name="connsiteX5-27" fmla="*/ 0 w 3401736"/>
                  <a:gd name="connsiteY5-28" fmla="*/ 199042 h 2346051"/>
                  <a:gd name="connsiteX6-29" fmla="*/ 98382 w 3401736"/>
                  <a:gd name="connsiteY6-30" fmla="*/ 151316 h 2346051"/>
                  <a:gd name="connsiteX7-31" fmla="*/ 914344 w 3401736"/>
                  <a:gd name="connsiteY7-32" fmla="*/ 1091 h 2346051"/>
                  <a:gd name="connsiteX0-33" fmla="*/ 914344 w 3143791"/>
                  <a:gd name="connsiteY0-34" fmla="*/ 1091 h 2346051"/>
                  <a:gd name="connsiteX1-35" fmla="*/ 2469465 w 3143791"/>
                  <a:gd name="connsiteY1-36" fmla="*/ 728614 h 2346051"/>
                  <a:gd name="connsiteX2-37" fmla="*/ 3013784 w 3143791"/>
                  <a:gd name="connsiteY2-38" fmla="*/ 1847630 h 2346051"/>
                  <a:gd name="connsiteX3-39" fmla="*/ 0 w 3143791"/>
                  <a:gd name="connsiteY3-40" fmla="*/ 2346051 h 2346051"/>
                  <a:gd name="connsiteX4-41" fmla="*/ 0 w 3143791"/>
                  <a:gd name="connsiteY4-42" fmla="*/ 199042 h 2346051"/>
                  <a:gd name="connsiteX5-43" fmla="*/ 98382 w 3143791"/>
                  <a:gd name="connsiteY5-44" fmla="*/ 151316 h 2346051"/>
                  <a:gd name="connsiteX6-45" fmla="*/ 914344 w 3143791"/>
                  <a:gd name="connsiteY6-46" fmla="*/ 1091 h 2346051"/>
                  <a:gd name="connsiteX0-47" fmla="*/ 0 w 3143791"/>
                  <a:gd name="connsiteY0-48" fmla="*/ 2346051 h 2405814"/>
                  <a:gd name="connsiteX1-49" fmla="*/ 0 w 3143791"/>
                  <a:gd name="connsiteY1-50" fmla="*/ 199042 h 2405814"/>
                  <a:gd name="connsiteX2-51" fmla="*/ 98382 w 3143791"/>
                  <a:gd name="connsiteY2-52" fmla="*/ 151316 h 2405814"/>
                  <a:gd name="connsiteX3-53" fmla="*/ 914344 w 3143791"/>
                  <a:gd name="connsiteY3-54" fmla="*/ 1091 h 2405814"/>
                  <a:gd name="connsiteX4-55" fmla="*/ 2469465 w 3143791"/>
                  <a:gd name="connsiteY4-56" fmla="*/ 728614 h 2405814"/>
                  <a:gd name="connsiteX5-57" fmla="*/ 3013784 w 3143791"/>
                  <a:gd name="connsiteY5-58" fmla="*/ 1847630 h 2405814"/>
                  <a:gd name="connsiteX6-59" fmla="*/ 57948 w 3143791"/>
                  <a:gd name="connsiteY6-60" fmla="*/ 2405814 h 2405814"/>
                  <a:gd name="connsiteX0-61" fmla="*/ 0 w 3143791"/>
                  <a:gd name="connsiteY0-62" fmla="*/ 2346051 h 2346051"/>
                  <a:gd name="connsiteX1-63" fmla="*/ 0 w 3143791"/>
                  <a:gd name="connsiteY1-64" fmla="*/ 199042 h 2346051"/>
                  <a:gd name="connsiteX2-65" fmla="*/ 98382 w 3143791"/>
                  <a:gd name="connsiteY2-66" fmla="*/ 151316 h 2346051"/>
                  <a:gd name="connsiteX3-67" fmla="*/ 914344 w 3143791"/>
                  <a:gd name="connsiteY3-68" fmla="*/ 1091 h 2346051"/>
                  <a:gd name="connsiteX4-69" fmla="*/ 2469465 w 3143791"/>
                  <a:gd name="connsiteY4-70" fmla="*/ 728614 h 2346051"/>
                  <a:gd name="connsiteX5-71" fmla="*/ 3013784 w 3143791"/>
                  <a:gd name="connsiteY5-72" fmla="*/ 1847630 h 2346051"/>
                  <a:gd name="connsiteX6-73" fmla="*/ 2212347 w 3143791"/>
                  <a:gd name="connsiteY6-74" fmla="*/ 2046590 h 2346051"/>
                  <a:gd name="connsiteX0-75" fmla="*/ 0 w 3180028"/>
                  <a:gd name="connsiteY0-76" fmla="*/ 538753 h 2046590"/>
                  <a:gd name="connsiteX1-77" fmla="*/ 36237 w 3180028"/>
                  <a:gd name="connsiteY1-78" fmla="*/ 199042 h 2046590"/>
                  <a:gd name="connsiteX2-79" fmla="*/ 134619 w 3180028"/>
                  <a:gd name="connsiteY2-80" fmla="*/ 151316 h 2046590"/>
                  <a:gd name="connsiteX3-81" fmla="*/ 950581 w 3180028"/>
                  <a:gd name="connsiteY3-82" fmla="*/ 1091 h 2046590"/>
                  <a:gd name="connsiteX4-83" fmla="*/ 2505702 w 3180028"/>
                  <a:gd name="connsiteY4-84" fmla="*/ 728614 h 2046590"/>
                  <a:gd name="connsiteX5-85" fmla="*/ 3050021 w 3180028"/>
                  <a:gd name="connsiteY5-86" fmla="*/ 1847630 h 2046590"/>
                  <a:gd name="connsiteX6-87" fmla="*/ 2248584 w 3180028"/>
                  <a:gd name="connsiteY6-88" fmla="*/ 2046590 h 2046590"/>
                  <a:gd name="connsiteX0-89" fmla="*/ 0 w 3180028"/>
                  <a:gd name="connsiteY0-90" fmla="*/ 538753 h 2046590"/>
                  <a:gd name="connsiteX1-91" fmla="*/ 134619 w 3180028"/>
                  <a:gd name="connsiteY1-92" fmla="*/ 151316 h 2046590"/>
                  <a:gd name="connsiteX2-93" fmla="*/ 950581 w 3180028"/>
                  <a:gd name="connsiteY2-94" fmla="*/ 1091 h 2046590"/>
                  <a:gd name="connsiteX3-95" fmla="*/ 2505702 w 3180028"/>
                  <a:gd name="connsiteY3-96" fmla="*/ 728614 h 2046590"/>
                  <a:gd name="connsiteX4-97" fmla="*/ 3050021 w 3180028"/>
                  <a:gd name="connsiteY4-98" fmla="*/ 1847630 h 2046590"/>
                  <a:gd name="connsiteX5-99" fmla="*/ 2248584 w 3180028"/>
                  <a:gd name="connsiteY5-100" fmla="*/ 2046590 h 2046590"/>
                  <a:gd name="connsiteX0-101" fmla="*/ 0 w 3045409"/>
                  <a:gd name="connsiteY0-102" fmla="*/ 151316 h 2046590"/>
                  <a:gd name="connsiteX1-103" fmla="*/ 815962 w 3045409"/>
                  <a:gd name="connsiteY1-104" fmla="*/ 1091 h 2046590"/>
                  <a:gd name="connsiteX2-105" fmla="*/ 2371083 w 3045409"/>
                  <a:gd name="connsiteY2-106" fmla="*/ 728614 h 2046590"/>
                  <a:gd name="connsiteX3-107" fmla="*/ 2915402 w 3045409"/>
                  <a:gd name="connsiteY3-108" fmla="*/ 1847630 h 2046590"/>
                  <a:gd name="connsiteX4-109" fmla="*/ 2113965 w 3045409"/>
                  <a:gd name="connsiteY4-110" fmla="*/ 2046590 h 2046590"/>
                  <a:gd name="connsiteX0-111" fmla="*/ 0 w 3045409"/>
                  <a:gd name="connsiteY0-112" fmla="*/ 151316 h 1847630"/>
                  <a:gd name="connsiteX1-113" fmla="*/ 815962 w 3045409"/>
                  <a:gd name="connsiteY1-114" fmla="*/ 1091 h 1847630"/>
                  <a:gd name="connsiteX2-115" fmla="*/ 2371083 w 3045409"/>
                  <a:gd name="connsiteY2-116" fmla="*/ 728614 h 1847630"/>
                  <a:gd name="connsiteX3-117" fmla="*/ 2915402 w 3045409"/>
                  <a:gd name="connsiteY3-118" fmla="*/ 1847630 h 1847630"/>
                </a:gdLst>
                <a:ahLst/>
                <a:cxnLst>
                  <a:cxn ang="0">
                    <a:pos x="connsiteX0-1" y="connsiteY0-2"/>
                  </a:cxn>
                  <a:cxn ang="0">
                    <a:pos x="connsiteX1-3" y="connsiteY1-4"/>
                  </a:cxn>
                  <a:cxn ang="0">
                    <a:pos x="connsiteX2-5" y="connsiteY2-6"/>
                  </a:cxn>
                  <a:cxn ang="0">
                    <a:pos x="connsiteX3-7" y="connsiteY3-8"/>
                  </a:cxn>
                </a:cxnLst>
                <a:rect l="l" t="t" r="r" b="b"/>
                <a:pathLst>
                  <a:path w="3045409" h="1847630">
                    <a:moveTo>
                      <a:pt x="0" y="151316"/>
                    </a:moveTo>
                    <a:cubicBezTo>
                      <a:pt x="257183" y="40829"/>
                      <a:pt x="533329" y="-8113"/>
                      <a:pt x="815962" y="1091"/>
                    </a:cubicBezTo>
                    <a:cubicBezTo>
                      <a:pt x="1324702" y="17657"/>
                      <a:pt x="2021176" y="420858"/>
                      <a:pt x="2371083" y="728614"/>
                    </a:cubicBezTo>
                    <a:cubicBezTo>
                      <a:pt x="2720990" y="1036370"/>
                      <a:pt x="3307350" y="1346069"/>
                      <a:pt x="2915402" y="184763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Google Shape;3482;p71"/>
              <p:cNvPicPr preferRelativeResize="0"/>
              <p:nvPr/>
            </p:nvPicPr>
            <p:blipFill>
              <a:blip r:embed="rId7"/>
              <a:stretch>
                <a:fillRect/>
              </a:stretch>
            </p:blipFill>
            <p:spPr>
              <a:xfrm rot="-5400000" flipV="1">
                <a:off x="13632" y="5306"/>
                <a:ext cx="2084" cy="7995"/>
              </a:xfrm>
              <a:prstGeom prst="rect">
                <a:avLst/>
              </a:prstGeom>
              <a:noFill/>
              <a:ln>
                <a:noFill/>
              </a:ln>
            </p:spPr>
          </p:pic>
        </p:grpSp>
        <p:grpSp>
          <p:nvGrpSpPr>
            <p:cNvPr id="9" name="组合 8"/>
            <p:cNvGrpSpPr/>
            <p:nvPr/>
          </p:nvGrpSpPr>
          <p:grpSpPr>
            <a:xfrm>
              <a:off x="681" y="-1676"/>
              <a:ext cx="10146" cy="4491"/>
              <a:chOff x="681" y="-1676"/>
              <a:chExt cx="10146" cy="4491"/>
            </a:xfrm>
          </p:grpSpPr>
          <p:sp>
            <p:nvSpPr>
              <p:cNvPr id="6" name="任意多边形 5"/>
              <p:cNvSpPr/>
              <p:nvPr/>
            </p:nvSpPr>
            <p:spPr>
              <a:xfrm rot="20700000" flipV="1">
                <a:off x="835" y="-1676"/>
                <a:ext cx="9019" cy="3587"/>
              </a:xfrm>
              <a:custGeom>
                <a:avLst/>
                <a:gdLst>
                  <a:gd name="connsiteX0" fmla="*/ 0 w 7507705"/>
                  <a:gd name="connsiteY0" fmla="*/ 2310063 h 2310063"/>
                  <a:gd name="connsiteX1" fmla="*/ 1443789 w 7507705"/>
                  <a:gd name="connsiteY1" fmla="*/ 981777 h 2310063"/>
                  <a:gd name="connsiteX2" fmla="*/ 5111015 w 7507705"/>
                  <a:gd name="connsiteY2" fmla="*/ 0 h 2310063"/>
                  <a:gd name="connsiteX3" fmla="*/ 7507705 w 7507705"/>
                  <a:gd name="connsiteY3" fmla="*/ 760396 h 2310063"/>
                  <a:gd name="connsiteX0-1" fmla="*/ 0 w 7517330"/>
                  <a:gd name="connsiteY0-2" fmla="*/ 2252312 h 2252312"/>
                  <a:gd name="connsiteX1-3" fmla="*/ 1453414 w 7517330"/>
                  <a:gd name="connsiteY1-4" fmla="*/ 981777 h 2252312"/>
                  <a:gd name="connsiteX2-5" fmla="*/ 5120640 w 7517330"/>
                  <a:gd name="connsiteY2-6" fmla="*/ 0 h 2252312"/>
                  <a:gd name="connsiteX3-7" fmla="*/ 7517330 w 7517330"/>
                  <a:gd name="connsiteY3-8" fmla="*/ 760396 h 2252312"/>
                  <a:gd name="connsiteX0-9" fmla="*/ 0 w 7517330"/>
                  <a:gd name="connsiteY0-10" fmla="*/ 2252312 h 2252312"/>
                  <a:gd name="connsiteX1-11" fmla="*/ 1453414 w 7517330"/>
                  <a:gd name="connsiteY1-12" fmla="*/ 981777 h 2252312"/>
                  <a:gd name="connsiteX2-13" fmla="*/ 5120640 w 7517330"/>
                  <a:gd name="connsiteY2-14" fmla="*/ 0 h 2252312"/>
                  <a:gd name="connsiteX3-15" fmla="*/ 7517330 w 7517330"/>
                  <a:gd name="connsiteY3-16" fmla="*/ 760396 h 2252312"/>
                  <a:gd name="connsiteX0-17" fmla="*/ 0 w 7517330"/>
                  <a:gd name="connsiteY0-18" fmla="*/ 2252312 h 2252312"/>
                  <a:gd name="connsiteX1-19" fmla="*/ 1453414 w 7517330"/>
                  <a:gd name="connsiteY1-20" fmla="*/ 981777 h 2252312"/>
                  <a:gd name="connsiteX2-21" fmla="*/ 5120640 w 7517330"/>
                  <a:gd name="connsiteY2-22" fmla="*/ 0 h 2252312"/>
                  <a:gd name="connsiteX3-23" fmla="*/ 7517330 w 7517330"/>
                  <a:gd name="connsiteY3-24" fmla="*/ 760396 h 2252312"/>
                  <a:gd name="connsiteX0-25" fmla="*/ 0 w 7517330"/>
                  <a:gd name="connsiteY0-26" fmla="*/ 2252312 h 2252312"/>
                  <a:gd name="connsiteX1-27" fmla="*/ 1511166 w 7517330"/>
                  <a:gd name="connsiteY1-28" fmla="*/ 1366787 h 2252312"/>
                  <a:gd name="connsiteX2-29" fmla="*/ 5120640 w 7517330"/>
                  <a:gd name="connsiteY2-30" fmla="*/ 0 h 2252312"/>
                  <a:gd name="connsiteX3-31" fmla="*/ 7517330 w 7517330"/>
                  <a:gd name="connsiteY3-32" fmla="*/ 760396 h 2252312"/>
                  <a:gd name="connsiteX0-33" fmla="*/ 0 w 7517330"/>
                  <a:gd name="connsiteY0-34" fmla="*/ 2252312 h 2252312"/>
                  <a:gd name="connsiteX1-35" fmla="*/ 1511166 w 7517330"/>
                  <a:gd name="connsiteY1-36" fmla="*/ 1366787 h 2252312"/>
                  <a:gd name="connsiteX2-37" fmla="*/ 5120640 w 7517330"/>
                  <a:gd name="connsiteY2-38" fmla="*/ 0 h 2252312"/>
                  <a:gd name="connsiteX3-39" fmla="*/ 7517330 w 7517330"/>
                  <a:gd name="connsiteY3-40" fmla="*/ 760396 h 2252312"/>
                  <a:gd name="connsiteX0-41" fmla="*/ 0 w 7517330"/>
                  <a:gd name="connsiteY0-42" fmla="*/ 2252312 h 2252312"/>
                  <a:gd name="connsiteX1-43" fmla="*/ 1511166 w 7517330"/>
                  <a:gd name="connsiteY1-44" fmla="*/ 1366787 h 2252312"/>
                  <a:gd name="connsiteX2-45" fmla="*/ 5120640 w 7517330"/>
                  <a:gd name="connsiteY2-46" fmla="*/ 0 h 2252312"/>
                  <a:gd name="connsiteX3-47" fmla="*/ 7517330 w 7517330"/>
                  <a:gd name="connsiteY3-48" fmla="*/ 760396 h 2252312"/>
                  <a:gd name="connsiteX0-49" fmla="*/ 0 w 7449953"/>
                  <a:gd name="connsiteY0-50" fmla="*/ 2252312 h 2252312"/>
                  <a:gd name="connsiteX1-51" fmla="*/ 1443789 w 7449953"/>
                  <a:gd name="connsiteY1-52" fmla="*/ 1366787 h 2252312"/>
                  <a:gd name="connsiteX2-53" fmla="*/ 5053263 w 7449953"/>
                  <a:gd name="connsiteY2-54" fmla="*/ 0 h 2252312"/>
                  <a:gd name="connsiteX3-55" fmla="*/ 7449953 w 7449953"/>
                  <a:gd name="connsiteY3-56" fmla="*/ 760396 h 2252312"/>
                  <a:gd name="connsiteX0-57" fmla="*/ 0 w 7449953"/>
                  <a:gd name="connsiteY0-58" fmla="*/ 2286069 h 2286069"/>
                  <a:gd name="connsiteX1-59" fmla="*/ 1443789 w 7449953"/>
                  <a:gd name="connsiteY1-60" fmla="*/ 1400544 h 2286069"/>
                  <a:gd name="connsiteX2-61" fmla="*/ 5053263 w 7449953"/>
                  <a:gd name="connsiteY2-62" fmla="*/ 33757 h 2286069"/>
                  <a:gd name="connsiteX3-63" fmla="*/ 7449953 w 7449953"/>
                  <a:gd name="connsiteY3-64" fmla="*/ 794153 h 2286069"/>
                  <a:gd name="connsiteX0-65" fmla="*/ 0 w 7449953"/>
                  <a:gd name="connsiteY0-66" fmla="*/ 2276635 h 2276635"/>
                  <a:gd name="connsiteX1-67" fmla="*/ 1443789 w 7449953"/>
                  <a:gd name="connsiteY1-68" fmla="*/ 1391110 h 2276635"/>
                  <a:gd name="connsiteX2-69" fmla="*/ 5005137 w 7449953"/>
                  <a:gd name="connsiteY2-70" fmla="*/ 33948 h 2276635"/>
                  <a:gd name="connsiteX3-71" fmla="*/ 7449953 w 7449953"/>
                  <a:gd name="connsiteY3-72" fmla="*/ 784719 h 2276635"/>
                  <a:gd name="connsiteX0-73" fmla="*/ 0 w 6391174"/>
                  <a:gd name="connsiteY0-74" fmla="*/ 2242736 h 2242736"/>
                  <a:gd name="connsiteX1-75" fmla="*/ 1443789 w 6391174"/>
                  <a:gd name="connsiteY1-76" fmla="*/ 1357211 h 2242736"/>
                  <a:gd name="connsiteX2-77" fmla="*/ 5005137 w 6391174"/>
                  <a:gd name="connsiteY2-78" fmla="*/ 49 h 2242736"/>
                  <a:gd name="connsiteX3-79" fmla="*/ 6391174 w 6391174"/>
                  <a:gd name="connsiteY3-80" fmla="*/ 1405338 h 2242736"/>
                  <a:gd name="connsiteX0-81" fmla="*/ 0 w 6391174"/>
                  <a:gd name="connsiteY0-82" fmla="*/ 2242736 h 2242736"/>
                  <a:gd name="connsiteX1-83" fmla="*/ 1443789 w 6391174"/>
                  <a:gd name="connsiteY1-84" fmla="*/ 1357211 h 2242736"/>
                  <a:gd name="connsiteX2-85" fmla="*/ 5005137 w 6391174"/>
                  <a:gd name="connsiteY2-86" fmla="*/ 49 h 2242736"/>
                  <a:gd name="connsiteX3-87" fmla="*/ 6391174 w 6391174"/>
                  <a:gd name="connsiteY3-88" fmla="*/ 1405338 h 2242736"/>
                  <a:gd name="connsiteX0-89" fmla="*/ 0 w 6391174"/>
                  <a:gd name="connsiteY0-90" fmla="*/ 2243091 h 2243091"/>
                  <a:gd name="connsiteX1-91" fmla="*/ 2531444 w 6391174"/>
                  <a:gd name="connsiteY1-92" fmla="*/ 1270938 h 2243091"/>
                  <a:gd name="connsiteX2-93" fmla="*/ 5005137 w 6391174"/>
                  <a:gd name="connsiteY2-94" fmla="*/ 404 h 2243091"/>
                  <a:gd name="connsiteX3-95" fmla="*/ 6391174 w 6391174"/>
                  <a:gd name="connsiteY3-96" fmla="*/ 1405693 h 2243091"/>
                  <a:gd name="connsiteX0-97" fmla="*/ 0 w 6391174"/>
                  <a:gd name="connsiteY0-98" fmla="*/ 2243007 h 2243007"/>
                  <a:gd name="connsiteX1-99" fmla="*/ 2531444 w 6391174"/>
                  <a:gd name="connsiteY1-100" fmla="*/ 1270854 h 2243007"/>
                  <a:gd name="connsiteX2-101" fmla="*/ 5005137 w 6391174"/>
                  <a:gd name="connsiteY2-102" fmla="*/ 320 h 2243007"/>
                  <a:gd name="connsiteX3-103" fmla="*/ 6391174 w 6391174"/>
                  <a:gd name="connsiteY3-104" fmla="*/ 1405609 h 2243007"/>
                  <a:gd name="connsiteX0-105" fmla="*/ 0 w 6391174"/>
                  <a:gd name="connsiteY0-106" fmla="*/ 2281578 h 2281578"/>
                  <a:gd name="connsiteX1-107" fmla="*/ 2531444 w 6391174"/>
                  <a:gd name="connsiteY1-108" fmla="*/ 1309425 h 2281578"/>
                  <a:gd name="connsiteX2-109" fmla="*/ 4754880 w 6391174"/>
                  <a:gd name="connsiteY2-110" fmla="*/ 390 h 2281578"/>
                  <a:gd name="connsiteX3-111" fmla="*/ 6391174 w 6391174"/>
                  <a:gd name="connsiteY3-112" fmla="*/ 1444180 h 2281578"/>
                  <a:gd name="connsiteX0-113" fmla="*/ 17 w 6391191"/>
                  <a:gd name="connsiteY0-114" fmla="*/ 2281578 h 2281578"/>
                  <a:gd name="connsiteX1-115" fmla="*/ 2531461 w 6391191"/>
                  <a:gd name="connsiteY1-116" fmla="*/ 1309425 h 2281578"/>
                  <a:gd name="connsiteX2-117" fmla="*/ 4754897 w 6391191"/>
                  <a:gd name="connsiteY2-118" fmla="*/ 390 h 2281578"/>
                  <a:gd name="connsiteX3-119" fmla="*/ 6391191 w 6391191"/>
                  <a:gd name="connsiteY3-120" fmla="*/ 1444180 h 2281578"/>
                  <a:gd name="connsiteX0-121" fmla="*/ 19 w 6285315"/>
                  <a:gd name="connsiteY0-122" fmla="*/ 2271953 h 2271953"/>
                  <a:gd name="connsiteX1-123" fmla="*/ 2425585 w 6285315"/>
                  <a:gd name="connsiteY1-124" fmla="*/ 1309425 h 2271953"/>
                  <a:gd name="connsiteX2-125" fmla="*/ 4649021 w 6285315"/>
                  <a:gd name="connsiteY2-126" fmla="*/ 390 h 2271953"/>
                  <a:gd name="connsiteX3-127" fmla="*/ 6285315 w 6285315"/>
                  <a:gd name="connsiteY3-128" fmla="*/ 1444180 h 2271953"/>
                  <a:gd name="connsiteX0-129" fmla="*/ 19 w 6285315"/>
                  <a:gd name="connsiteY0-130" fmla="*/ 2271953 h 2271953"/>
                  <a:gd name="connsiteX1-131" fmla="*/ 2425585 w 6285315"/>
                  <a:gd name="connsiteY1-132" fmla="*/ 1309425 h 2271953"/>
                  <a:gd name="connsiteX2-133" fmla="*/ 4649021 w 6285315"/>
                  <a:gd name="connsiteY2-134" fmla="*/ 390 h 2271953"/>
                  <a:gd name="connsiteX3-135" fmla="*/ 6285315 w 6285315"/>
                  <a:gd name="connsiteY3-136" fmla="*/ 1444180 h 2271953"/>
                  <a:gd name="connsiteX0-137" fmla="*/ 19 w 6285315"/>
                  <a:gd name="connsiteY0-138" fmla="*/ 2282053 h 2282053"/>
                  <a:gd name="connsiteX1-139" fmla="*/ 2425585 w 6285315"/>
                  <a:gd name="connsiteY1-140" fmla="*/ 1319525 h 2282053"/>
                  <a:gd name="connsiteX2-141" fmla="*/ 4649021 w 6285315"/>
                  <a:gd name="connsiteY2-142" fmla="*/ 10490 h 2282053"/>
                  <a:gd name="connsiteX3-143" fmla="*/ 6285315 w 6285315"/>
                  <a:gd name="connsiteY3-144" fmla="*/ 1454280 h 2282053"/>
                  <a:gd name="connsiteX0-145" fmla="*/ 19 w 5753482"/>
                  <a:gd name="connsiteY0-146" fmla="*/ 2319564 h 2319564"/>
                  <a:gd name="connsiteX1-147" fmla="*/ 2425585 w 5753482"/>
                  <a:gd name="connsiteY1-148" fmla="*/ 1357036 h 2319564"/>
                  <a:gd name="connsiteX2-149" fmla="*/ 4649021 w 5753482"/>
                  <a:gd name="connsiteY2-150" fmla="*/ 48001 h 2319564"/>
                  <a:gd name="connsiteX3-151" fmla="*/ 5753482 w 5753482"/>
                  <a:gd name="connsiteY3-152" fmla="*/ 1010528 h 2319564"/>
                  <a:gd name="connsiteX0-153" fmla="*/ 19 w 5753482"/>
                  <a:gd name="connsiteY0-154" fmla="*/ 2277873 h 2277873"/>
                  <a:gd name="connsiteX1-155" fmla="*/ 2425585 w 5753482"/>
                  <a:gd name="connsiteY1-156" fmla="*/ 1315345 h 2277873"/>
                  <a:gd name="connsiteX2-157" fmla="*/ 4649021 w 5753482"/>
                  <a:gd name="connsiteY2-158" fmla="*/ 6310 h 2277873"/>
                  <a:gd name="connsiteX3-159" fmla="*/ 5753482 w 5753482"/>
                  <a:gd name="connsiteY3-160" fmla="*/ 968837 h 2277873"/>
                </a:gdLst>
                <a:ahLst/>
                <a:cxnLst>
                  <a:cxn ang="0">
                    <a:pos x="connsiteX0-1" y="connsiteY0-2"/>
                  </a:cxn>
                  <a:cxn ang="0">
                    <a:pos x="connsiteX1-3" y="connsiteY1-4"/>
                  </a:cxn>
                  <a:cxn ang="0">
                    <a:pos x="connsiteX2-5" y="connsiteY2-6"/>
                  </a:cxn>
                  <a:cxn ang="0">
                    <a:pos x="connsiteX3-7" y="connsiteY3-8"/>
                  </a:cxn>
                </a:cxnLst>
                <a:rect l="l" t="t" r="r" b="b"/>
                <a:pathLst>
                  <a:path w="5753482" h="2277873">
                    <a:moveTo>
                      <a:pt x="19" y="2277873"/>
                    </a:moveTo>
                    <a:cubicBezTo>
                      <a:pt x="-6399" y="1113216"/>
                      <a:pt x="1650751" y="1693939"/>
                      <a:pt x="2425585" y="1315345"/>
                    </a:cubicBezTo>
                    <a:cubicBezTo>
                      <a:pt x="3200419" y="936751"/>
                      <a:pt x="4094372" y="64061"/>
                      <a:pt x="4649021" y="6310"/>
                    </a:cubicBezTo>
                    <a:cubicBezTo>
                      <a:pt x="5203670" y="-51441"/>
                      <a:pt x="5560400" y="288652"/>
                      <a:pt x="5753482" y="968837"/>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Google Shape;3475;p71"/>
              <p:cNvPicPr preferRelativeResize="0"/>
              <p:nvPr/>
            </p:nvPicPr>
            <p:blipFill>
              <a:blip r:embed="rId7"/>
              <a:stretch>
                <a:fillRect/>
              </a:stretch>
            </p:blipFill>
            <p:spPr>
              <a:xfrm rot="4500000">
                <a:off x="4430" y="-3582"/>
                <a:ext cx="2648" cy="10146"/>
              </a:xfrm>
              <a:prstGeom prst="rect">
                <a:avLst/>
              </a:prstGeom>
              <a:noFill/>
              <a:ln>
                <a:noFill/>
              </a:ln>
            </p:spPr>
          </p:pic>
        </p:grpSp>
      </p:grpSp>
      <p:sp>
        <p:nvSpPr>
          <p:cNvPr id="17" name="Rectangle 16"/>
          <p:cNvSpPr/>
          <p:nvPr/>
        </p:nvSpPr>
        <p:spPr>
          <a:xfrm>
            <a:off x="1555320" y="1014131"/>
            <a:ext cx="9167698" cy="564893"/>
          </a:xfrm>
          <a:prstGeom prst="rect">
            <a:avLst/>
          </a:prstGeom>
          <a:solidFill>
            <a:srgbClr val="D4E7CC"/>
          </a:solidFill>
          <a:ln>
            <a:solidFill>
              <a:srgbClr val="D7E9CE"/>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smtClean="0">
                <a:solidFill>
                  <a:schemeClr val="tx2">
                    <a:lumMod val="50000"/>
                    <a:lumOff val="50000"/>
                  </a:schemeClr>
                </a:solidFill>
              </a:rPr>
              <a:t>تطبيقات المستشعرات في الحياة .. الحوار والمناقشة  </a:t>
            </a:r>
            <a:endParaRPr lang="ar-SA" sz="2400" b="1" dirty="0">
              <a:solidFill>
                <a:schemeClr val="tx2">
                  <a:lumMod val="50000"/>
                  <a:lumOff val="50000"/>
                </a:schemeClr>
              </a:solidFill>
            </a:endParaRPr>
          </a:p>
        </p:txBody>
      </p:sp>
      <p:pic>
        <p:nvPicPr>
          <p:cNvPr id="8" name="Picture 7"/>
          <p:cNvPicPr>
            <a:picLocks noChangeAspect="1"/>
          </p:cNvPicPr>
          <p:nvPr/>
        </p:nvPicPr>
        <p:blipFill>
          <a:blip r:embed="rId8"/>
          <a:stretch>
            <a:fillRect/>
          </a:stretch>
        </p:blipFill>
        <p:spPr>
          <a:xfrm>
            <a:off x="1627871" y="1910942"/>
            <a:ext cx="8905875" cy="2914650"/>
          </a:xfrm>
          <a:prstGeom prst="rect">
            <a:avLst/>
          </a:prstGeom>
        </p:spPr>
      </p:pic>
    </p:spTree>
    <p:custDataLst>
      <p:tags r:id="rId1"/>
    </p:custDataLst>
    <p:extLst>
      <p:ext uri="{BB962C8B-B14F-4D97-AF65-F5344CB8AC3E}">
        <p14:creationId xmlns:p14="http://schemas.microsoft.com/office/powerpoint/2010/main" val="28600631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1832326" y="-3285205"/>
            <a:ext cx="16624300" cy="12279630"/>
            <a:chOff x="-2389" y="-5397"/>
            <a:chExt cx="26180" cy="19338"/>
          </a:xfrm>
        </p:grpSpPr>
        <p:grpSp>
          <p:nvGrpSpPr>
            <p:cNvPr id="11" name="组合 10"/>
            <p:cNvGrpSpPr/>
            <p:nvPr/>
          </p:nvGrpSpPr>
          <p:grpSpPr>
            <a:xfrm>
              <a:off x="-2389" y="-5397"/>
              <a:ext cx="26180" cy="19339"/>
              <a:chOff x="-2389" y="-5397"/>
              <a:chExt cx="26180" cy="19339"/>
            </a:xfrm>
          </p:grpSpPr>
          <p:pic>
            <p:nvPicPr>
              <p:cNvPr id="61" name="Google Shape;3471;p71"/>
              <p:cNvPicPr preferRelativeResize="0"/>
              <p:nvPr/>
            </p:nvPicPr>
            <p:blipFill>
              <a:blip r:embed="rId5"/>
              <a:stretch>
                <a:fillRect/>
              </a:stretch>
            </p:blipFill>
            <p:spPr>
              <a:xfrm rot="360000" flipV="1">
                <a:off x="657" y="-5013"/>
                <a:ext cx="9414" cy="7566"/>
              </a:xfrm>
              <a:prstGeom prst="rect">
                <a:avLst/>
              </a:prstGeom>
              <a:noFill/>
              <a:ln>
                <a:noFill/>
              </a:ln>
            </p:spPr>
          </p:pic>
          <p:pic>
            <p:nvPicPr>
              <p:cNvPr id="68" name="Google Shape;3480;p71"/>
              <p:cNvPicPr preferRelativeResize="0"/>
              <p:nvPr/>
            </p:nvPicPr>
            <p:blipFill>
              <a:blip r:embed="rId6"/>
              <a:stretch>
                <a:fillRect/>
              </a:stretch>
            </p:blipFill>
            <p:spPr>
              <a:xfrm rot="20443258" flipV="1">
                <a:off x="11978" y="5730"/>
                <a:ext cx="11813" cy="8212"/>
              </a:xfrm>
              <a:prstGeom prst="rect">
                <a:avLst/>
              </a:prstGeom>
              <a:noFill/>
              <a:ln>
                <a:noFill/>
              </a:ln>
            </p:spPr>
          </p:pic>
          <p:pic>
            <p:nvPicPr>
              <p:cNvPr id="3473" name="Google Shape;3473;p71"/>
              <p:cNvPicPr preferRelativeResize="0"/>
              <p:nvPr/>
            </p:nvPicPr>
            <p:blipFill>
              <a:blip r:embed="rId7"/>
              <a:stretch>
                <a:fillRect/>
              </a:stretch>
            </p:blipFill>
            <p:spPr>
              <a:xfrm>
                <a:off x="-2389" y="5202"/>
                <a:ext cx="6394" cy="8097"/>
              </a:xfrm>
              <a:prstGeom prst="rect">
                <a:avLst/>
              </a:prstGeom>
              <a:noFill/>
              <a:ln>
                <a:noFill/>
              </a:ln>
            </p:spPr>
          </p:pic>
          <p:pic>
            <p:nvPicPr>
              <p:cNvPr id="3477" name="Google Shape;3477;p71"/>
              <p:cNvPicPr preferRelativeResize="0"/>
              <p:nvPr/>
            </p:nvPicPr>
            <p:blipFill>
              <a:blip r:embed="rId8"/>
              <a:stretch>
                <a:fillRect/>
              </a:stretch>
            </p:blipFill>
            <p:spPr>
              <a:xfrm>
                <a:off x="16040" y="-5397"/>
                <a:ext cx="3689" cy="9407"/>
              </a:xfrm>
              <a:prstGeom prst="rect">
                <a:avLst/>
              </a:prstGeom>
              <a:noFill/>
              <a:ln>
                <a:noFill/>
              </a:ln>
            </p:spPr>
          </p:pic>
        </p:grpSp>
        <p:sp>
          <p:nvSpPr>
            <p:cNvPr id="2" name="圆角矩形 1"/>
            <p:cNvSpPr/>
            <p:nvPr/>
          </p:nvSpPr>
          <p:spPr>
            <a:xfrm>
              <a:off x="963" y="963"/>
              <a:ext cx="17275" cy="8874"/>
            </a:xfrm>
            <a:prstGeom prst="roundRect">
              <a:avLst/>
            </a:prstGeom>
            <a:solidFill>
              <a:schemeClr val="bg1"/>
            </a:solidFill>
            <a:ln>
              <a:noFill/>
            </a:ln>
            <a:effectLst>
              <a:outerShdw blurRad="11684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p:cNvGrpSpPr/>
            <p:nvPr/>
          </p:nvGrpSpPr>
          <p:grpSpPr>
            <a:xfrm>
              <a:off x="10677" y="7337"/>
              <a:ext cx="8496" cy="3744"/>
              <a:chOff x="10677" y="7337"/>
              <a:chExt cx="8496" cy="3744"/>
            </a:xfrm>
          </p:grpSpPr>
          <p:sp>
            <p:nvSpPr>
              <p:cNvPr id="3" name="任意多边形 2"/>
              <p:cNvSpPr/>
              <p:nvPr/>
            </p:nvSpPr>
            <p:spPr>
              <a:xfrm rot="11076794" flipV="1">
                <a:off x="12811" y="7337"/>
                <a:ext cx="6362" cy="3744"/>
              </a:xfrm>
              <a:custGeom>
                <a:avLst/>
                <a:gdLst>
                  <a:gd name="connsiteX0" fmla="*/ 914344 w 3556001"/>
                  <a:gd name="connsiteY0" fmla="*/ 1091 h 2346051"/>
                  <a:gd name="connsiteX1" fmla="*/ 2430863 w 3556001"/>
                  <a:gd name="connsiteY1" fmla="*/ 596106 h 2346051"/>
                  <a:gd name="connsiteX2" fmla="*/ 3438830 w 3556001"/>
                  <a:gd name="connsiteY2" fmla="*/ 2307077 h 2346051"/>
                  <a:gd name="connsiteX3" fmla="*/ 3401736 w 3556001"/>
                  <a:gd name="connsiteY3" fmla="*/ 2346051 h 2346051"/>
                  <a:gd name="connsiteX4" fmla="*/ 0 w 3556001"/>
                  <a:gd name="connsiteY4" fmla="*/ 2346051 h 2346051"/>
                  <a:gd name="connsiteX5" fmla="*/ 0 w 3556001"/>
                  <a:gd name="connsiteY5" fmla="*/ 199042 h 2346051"/>
                  <a:gd name="connsiteX6" fmla="*/ 98382 w 3556001"/>
                  <a:gd name="connsiteY6" fmla="*/ 151316 h 2346051"/>
                  <a:gd name="connsiteX7" fmla="*/ 914344 w 3556001"/>
                  <a:gd name="connsiteY7" fmla="*/ 1091 h 2346051"/>
                  <a:gd name="connsiteX0-1" fmla="*/ 914344 w 3560405"/>
                  <a:gd name="connsiteY0-2" fmla="*/ 1091 h 2346051"/>
                  <a:gd name="connsiteX1-3" fmla="*/ 2469465 w 3560405"/>
                  <a:gd name="connsiteY1-4" fmla="*/ 728614 h 2346051"/>
                  <a:gd name="connsiteX2-5" fmla="*/ 3438830 w 3560405"/>
                  <a:gd name="connsiteY2-6" fmla="*/ 2307077 h 2346051"/>
                  <a:gd name="connsiteX3-7" fmla="*/ 3401736 w 3560405"/>
                  <a:gd name="connsiteY3-8" fmla="*/ 2346051 h 2346051"/>
                  <a:gd name="connsiteX4-9" fmla="*/ 0 w 3560405"/>
                  <a:gd name="connsiteY4-10" fmla="*/ 2346051 h 2346051"/>
                  <a:gd name="connsiteX5-11" fmla="*/ 0 w 3560405"/>
                  <a:gd name="connsiteY5-12" fmla="*/ 199042 h 2346051"/>
                  <a:gd name="connsiteX6-13" fmla="*/ 98382 w 3560405"/>
                  <a:gd name="connsiteY6-14" fmla="*/ 151316 h 2346051"/>
                  <a:gd name="connsiteX7-15" fmla="*/ 914344 w 3560405"/>
                  <a:gd name="connsiteY7-16" fmla="*/ 1091 h 2346051"/>
                  <a:gd name="connsiteX0-17" fmla="*/ 914344 w 3401736"/>
                  <a:gd name="connsiteY0-18" fmla="*/ 1091 h 2346051"/>
                  <a:gd name="connsiteX1-19" fmla="*/ 2469465 w 3401736"/>
                  <a:gd name="connsiteY1-20" fmla="*/ 728614 h 2346051"/>
                  <a:gd name="connsiteX2-21" fmla="*/ 3013784 w 3401736"/>
                  <a:gd name="connsiteY2-22" fmla="*/ 1847630 h 2346051"/>
                  <a:gd name="connsiteX3-23" fmla="*/ 3401736 w 3401736"/>
                  <a:gd name="connsiteY3-24" fmla="*/ 2346051 h 2346051"/>
                  <a:gd name="connsiteX4-25" fmla="*/ 0 w 3401736"/>
                  <a:gd name="connsiteY4-26" fmla="*/ 2346051 h 2346051"/>
                  <a:gd name="connsiteX5-27" fmla="*/ 0 w 3401736"/>
                  <a:gd name="connsiteY5-28" fmla="*/ 199042 h 2346051"/>
                  <a:gd name="connsiteX6-29" fmla="*/ 98382 w 3401736"/>
                  <a:gd name="connsiteY6-30" fmla="*/ 151316 h 2346051"/>
                  <a:gd name="connsiteX7-31" fmla="*/ 914344 w 3401736"/>
                  <a:gd name="connsiteY7-32" fmla="*/ 1091 h 2346051"/>
                  <a:gd name="connsiteX0-33" fmla="*/ 914344 w 3143791"/>
                  <a:gd name="connsiteY0-34" fmla="*/ 1091 h 2346051"/>
                  <a:gd name="connsiteX1-35" fmla="*/ 2469465 w 3143791"/>
                  <a:gd name="connsiteY1-36" fmla="*/ 728614 h 2346051"/>
                  <a:gd name="connsiteX2-37" fmla="*/ 3013784 w 3143791"/>
                  <a:gd name="connsiteY2-38" fmla="*/ 1847630 h 2346051"/>
                  <a:gd name="connsiteX3-39" fmla="*/ 0 w 3143791"/>
                  <a:gd name="connsiteY3-40" fmla="*/ 2346051 h 2346051"/>
                  <a:gd name="connsiteX4-41" fmla="*/ 0 w 3143791"/>
                  <a:gd name="connsiteY4-42" fmla="*/ 199042 h 2346051"/>
                  <a:gd name="connsiteX5-43" fmla="*/ 98382 w 3143791"/>
                  <a:gd name="connsiteY5-44" fmla="*/ 151316 h 2346051"/>
                  <a:gd name="connsiteX6-45" fmla="*/ 914344 w 3143791"/>
                  <a:gd name="connsiteY6-46" fmla="*/ 1091 h 2346051"/>
                  <a:gd name="connsiteX0-47" fmla="*/ 0 w 3143791"/>
                  <a:gd name="connsiteY0-48" fmla="*/ 2346051 h 2405814"/>
                  <a:gd name="connsiteX1-49" fmla="*/ 0 w 3143791"/>
                  <a:gd name="connsiteY1-50" fmla="*/ 199042 h 2405814"/>
                  <a:gd name="connsiteX2-51" fmla="*/ 98382 w 3143791"/>
                  <a:gd name="connsiteY2-52" fmla="*/ 151316 h 2405814"/>
                  <a:gd name="connsiteX3-53" fmla="*/ 914344 w 3143791"/>
                  <a:gd name="connsiteY3-54" fmla="*/ 1091 h 2405814"/>
                  <a:gd name="connsiteX4-55" fmla="*/ 2469465 w 3143791"/>
                  <a:gd name="connsiteY4-56" fmla="*/ 728614 h 2405814"/>
                  <a:gd name="connsiteX5-57" fmla="*/ 3013784 w 3143791"/>
                  <a:gd name="connsiteY5-58" fmla="*/ 1847630 h 2405814"/>
                  <a:gd name="connsiteX6-59" fmla="*/ 57948 w 3143791"/>
                  <a:gd name="connsiteY6-60" fmla="*/ 2405814 h 2405814"/>
                  <a:gd name="connsiteX0-61" fmla="*/ 0 w 3143791"/>
                  <a:gd name="connsiteY0-62" fmla="*/ 2346051 h 2346051"/>
                  <a:gd name="connsiteX1-63" fmla="*/ 0 w 3143791"/>
                  <a:gd name="connsiteY1-64" fmla="*/ 199042 h 2346051"/>
                  <a:gd name="connsiteX2-65" fmla="*/ 98382 w 3143791"/>
                  <a:gd name="connsiteY2-66" fmla="*/ 151316 h 2346051"/>
                  <a:gd name="connsiteX3-67" fmla="*/ 914344 w 3143791"/>
                  <a:gd name="connsiteY3-68" fmla="*/ 1091 h 2346051"/>
                  <a:gd name="connsiteX4-69" fmla="*/ 2469465 w 3143791"/>
                  <a:gd name="connsiteY4-70" fmla="*/ 728614 h 2346051"/>
                  <a:gd name="connsiteX5-71" fmla="*/ 3013784 w 3143791"/>
                  <a:gd name="connsiteY5-72" fmla="*/ 1847630 h 2346051"/>
                  <a:gd name="connsiteX6-73" fmla="*/ 2212347 w 3143791"/>
                  <a:gd name="connsiteY6-74" fmla="*/ 2046590 h 2346051"/>
                  <a:gd name="connsiteX0-75" fmla="*/ 0 w 3180028"/>
                  <a:gd name="connsiteY0-76" fmla="*/ 538753 h 2046590"/>
                  <a:gd name="connsiteX1-77" fmla="*/ 36237 w 3180028"/>
                  <a:gd name="connsiteY1-78" fmla="*/ 199042 h 2046590"/>
                  <a:gd name="connsiteX2-79" fmla="*/ 134619 w 3180028"/>
                  <a:gd name="connsiteY2-80" fmla="*/ 151316 h 2046590"/>
                  <a:gd name="connsiteX3-81" fmla="*/ 950581 w 3180028"/>
                  <a:gd name="connsiteY3-82" fmla="*/ 1091 h 2046590"/>
                  <a:gd name="connsiteX4-83" fmla="*/ 2505702 w 3180028"/>
                  <a:gd name="connsiteY4-84" fmla="*/ 728614 h 2046590"/>
                  <a:gd name="connsiteX5-85" fmla="*/ 3050021 w 3180028"/>
                  <a:gd name="connsiteY5-86" fmla="*/ 1847630 h 2046590"/>
                  <a:gd name="connsiteX6-87" fmla="*/ 2248584 w 3180028"/>
                  <a:gd name="connsiteY6-88" fmla="*/ 2046590 h 2046590"/>
                  <a:gd name="connsiteX0-89" fmla="*/ 0 w 3180028"/>
                  <a:gd name="connsiteY0-90" fmla="*/ 538753 h 2046590"/>
                  <a:gd name="connsiteX1-91" fmla="*/ 134619 w 3180028"/>
                  <a:gd name="connsiteY1-92" fmla="*/ 151316 h 2046590"/>
                  <a:gd name="connsiteX2-93" fmla="*/ 950581 w 3180028"/>
                  <a:gd name="connsiteY2-94" fmla="*/ 1091 h 2046590"/>
                  <a:gd name="connsiteX3-95" fmla="*/ 2505702 w 3180028"/>
                  <a:gd name="connsiteY3-96" fmla="*/ 728614 h 2046590"/>
                  <a:gd name="connsiteX4-97" fmla="*/ 3050021 w 3180028"/>
                  <a:gd name="connsiteY4-98" fmla="*/ 1847630 h 2046590"/>
                  <a:gd name="connsiteX5-99" fmla="*/ 2248584 w 3180028"/>
                  <a:gd name="connsiteY5-100" fmla="*/ 2046590 h 2046590"/>
                  <a:gd name="connsiteX0-101" fmla="*/ 0 w 3045409"/>
                  <a:gd name="connsiteY0-102" fmla="*/ 151316 h 2046590"/>
                  <a:gd name="connsiteX1-103" fmla="*/ 815962 w 3045409"/>
                  <a:gd name="connsiteY1-104" fmla="*/ 1091 h 2046590"/>
                  <a:gd name="connsiteX2-105" fmla="*/ 2371083 w 3045409"/>
                  <a:gd name="connsiteY2-106" fmla="*/ 728614 h 2046590"/>
                  <a:gd name="connsiteX3-107" fmla="*/ 2915402 w 3045409"/>
                  <a:gd name="connsiteY3-108" fmla="*/ 1847630 h 2046590"/>
                  <a:gd name="connsiteX4-109" fmla="*/ 2113965 w 3045409"/>
                  <a:gd name="connsiteY4-110" fmla="*/ 2046590 h 2046590"/>
                  <a:gd name="connsiteX0-111" fmla="*/ 0 w 3045409"/>
                  <a:gd name="connsiteY0-112" fmla="*/ 151316 h 1847630"/>
                  <a:gd name="connsiteX1-113" fmla="*/ 815962 w 3045409"/>
                  <a:gd name="connsiteY1-114" fmla="*/ 1091 h 1847630"/>
                  <a:gd name="connsiteX2-115" fmla="*/ 2371083 w 3045409"/>
                  <a:gd name="connsiteY2-116" fmla="*/ 728614 h 1847630"/>
                  <a:gd name="connsiteX3-117" fmla="*/ 2915402 w 3045409"/>
                  <a:gd name="connsiteY3-118" fmla="*/ 1847630 h 1847630"/>
                </a:gdLst>
                <a:ahLst/>
                <a:cxnLst>
                  <a:cxn ang="0">
                    <a:pos x="connsiteX0-1" y="connsiteY0-2"/>
                  </a:cxn>
                  <a:cxn ang="0">
                    <a:pos x="connsiteX1-3" y="connsiteY1-4"/>
                  </a:cxn>
                  <a:cxn ang="0">
                    <a:pos x="connsiteX2-5" y="connsiteY2-6"/>
                  </a:cxn>
                  <a:cxn ang="0">
                    <a:pos x="connsiteX3-7" y="connsiteY3-8"/>
                  </a:cxn>
                </a:cxnLst>
                <a:rect l="l" t="t" r="r" b="b"/>
                <a:pathLst>
                  <a:path w="3045409" h="1847630">
                    <a:moveTo>
                      <a:pt x="0" y="151316"/>
                    </a:moveTo>
                    <a:cubicBezTo>
                      <a:pt x="257183" y="40829"/>
                      <a:pt x="533329" y="-8113"/>
                      <a:pt x="815962" y="1091"/>
                    </a:cubicBezTo>
                    <a:cubicBezTo>
                      <a:pt x="1324702" y="17657"/>
                      <a:pt x="2021176" y="420858"/>
                      <a:pt x="2371083" y="728614"/>
                    </a:cubicBezTo>
                    <a:cubicBezTo>
                      <a:pt x="2720990" y="1036370"/>
                      <a:pt x="3307350" y="1346069"/>
                      <a:pt x="2915402" y="184763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Google Shape;3482;p71"/>
              <p:cNvPicPr preferRelativeResize="0"/>
              <p:nvPr/>
            </p:nvPicPr>
            <p:blipFill>
              <a:blip r:embed="rId9"/>
              <a:stretch>
                <a:fillRect/>
              </a:stretch>
            </p:blipFill>
            <p:spPr>
              <a:xfrm rot="-5400000" flipV="1">
                <a:off x="13632" y="5306"/>
                <a:ext cx="2084" cy="7995"/>
              </a:xfrm>
              <a:prstGeom prst="rect">
                <a:avLst/>
              </a:prstGeom>
              <a:noFill/>
              <a:ln>
                <a:noFill/>
              </a:ln>
            </p:spPr>
          </p:pic>
        </p:grpSp>
        <p:grpSp>
          <p:nvGrpSpPr>
            <p:cNvPr id="9" name="组合 8"/>
            <p:cNvGrpSpPr/>
            <p:nvPr/>
          </p:nvGrpSpPr>
          <p:grpSpPr>
            <a:xfrm>
              <a:off x="681" y="-1676"/>
              <a:ext cx="10146" cy="4491"/>
              <a:chOff x="681" y="-1676"/>
              <a:chExt cx="10146" cy="4491"/>
            </a:xfrm>
          </p:grpSpPr>
          <p:sp>
            <p:nvSpPr>
              <p:cNvPr id="6" name="任意多边形 5"/>
              <p:cNvSpPr/>
              <p:nvPr/>
            </p:nvSpPr>
            <p:spPr>
              <a:xfrm rot="20700000" flipV="1">
                <a:off x="835" y="-1676"/>
                <a:ext cx="9019" cy="3587"/>
              </a:xfrm>
              <a:custGeom>
                <a:avLst/>
                <a:gdLst>
                  <a:gd name="connsiteX0" fmla="*/ 0 w 7507705"/>
                  <a:gd name="connsiteY0" fmla="*/ 2310063 h 2310063"/>
                  <a:gd name="connsiteX1" fmla="*/ 1443789 w 7507705"/>
                  <a:gd name="connsiteY1" fmla="*/ 981777 h 2310063"/>
                  <a:gd name="connsiteX2" fmla="*/ 5111015 w 7507705"/>
                  <a:gd name="connsiteY2" fmla="*/ 0 h 2310063"/>
                  <a:gd name="connsiteX3" fmla="*/ 7507705 w 7507705"/>
                  <a:gd name="connsiteY3" fmla="*/ 760396 h 2310063"/>
                  <a:gd name="connsiteX0-1" fmla="*/ 0 w 7517330"/>
                  <a:gd name="connsiteY0-2" fmla="*/ 2252312 h 2252312"/>
                  <a:gd name="connsiteX1-3" fmla="*/ 1453414 w 7517330"/>
                  <a:gd name="connsiteY1-4" fmla="*/ 981777 h 2252312"/>
                  <a:gd name="connsiteX2-5" fmla="*/ 5120640 w 7517330"/>
                  <a:gd name="connsiteY2-6" fmla="*/ 0 h 2252312"/>
                  <a:gd name="connsiteX3-7" fmla="*/ 7517330 w 7517330"/>
                  <a:gd name="connsiteY3-8" fmla="*/ 760396 h 2252312"/>
                  <a:gd name="connsiteX0-9" fmla="*/ 0 w 7517330"/>
                  <a:gd name="connsiteY0-10" fmla="*/ 2252312 h 2252312"/>
                  <a:gd name="connsiteX1-11" fmla="*/ 1453414 w 7517330"/>
                  <a:gd name="connsiteY1-12" fmla="*/ 981777 h 2252312"/>
                  <a:gd name="connsiteX2-13" fmla="*/ 5120640 w 7517330"/>
                  <a:gd name="connsiteY2-14" fmla="*/ 0 h 2252312"/>
                  <a:gd name="connsiteX3-15" fmla="*/ 7517330 w 7517330"/>
                  <a:gd name="connsiteY3-16" fmla="*/ 760396 h 2252312"/>
                  <a:gd name="connsiteX0-17" fmla="*/ 0 w 7517330"/>
                  <a:gd name="connsiteY0-18" fmla="*/ 2252312 h 2252312"/>
                  <a:gd name="connsiteX1-19" fmla="*/ 1453414 w 7517330"/>
                  <a:gd name="connsiteY1-20" fmla="*/ 981777 h 2252312"/>
                  <a:gd name="connsiteX2-21" fmla="*/ 5120640 w 7517330"/>
                  <a:gd name="connsiteY2-22" fmla="*/ 0 h 2252312"/>
                  <a:gd name="connsiteX3-23" fmla="*/ 7517330 w 7517330"/>
                  <a:gd name="connsiteY3-24" fmla="*/ 760396 h 2252312"/>
                  <a:gd name="connsiteX0-25" fmla="*/ 0 w 7517330"/>
                  <a:gd name="connsiteY0-26" fmla="*/ 2252312 h 2252312"/>
                  <a:gd name="connsiteX1-27" fmla="*/ 1511166 w 7517330"/>
                  <a:gd name="connsiteY1-28" fmla="*/ 1366787 h 2252312"/>
                  <a:gd name="connsiteX2-29" fmla="*/ 5120640 w 7517330"/>
                  <a:gd name="connsiteY2-30" fmla="*/ 0 h 2252312"/>
                  <a:gd name="connsiteX3-31" fmla="*/ 7517330 w 7517330"/>
                  <a:gd name="connsiteY3-32" fmla="*/ 760396 h 2252312"/>
                  <a:gd name="connsiteX0-33" fmla="*/ 0 w 7517330"/>
                  <a:gd name="connsiteY0-34" fmla="*/ 2252312 h 2252312"/>
                  <a:gd name="connsiteX1-35" fmla="*/ 1511166 w 7517330"/>
                  <a:gd name="connsiteY1-36" fmla="*/ 1366787 h 2252312"/>
                  <a:gd name="connsiteX2-37" fmla="*/ 5120640 w 7517330"/>
                  <a:gd name="connsiteY2-38" fmla="*/ 0 h 2252312"/>
                  <a:gd name="connsiteX3-39" fmla="*/ 7517330 w 7517330"/>
                  <a:gd name="connsiteY3-40" fmla="*/ 760396 h 2252312"/>
                  <a:gd name="connsiteX0-41" fmla="*/ 0 w 7517330"/>
                  <a:gd name="connsiteY0-42" fmla="*/ 2252312 h 2252312"/>
                  <a:gd name="connsiteX1-43" fmla="*/ 1511166 w 7517330"/>
                  <a:gd name="connsiteY1-44" fmla="*/ 1366787 h 2252312"/>
                  <a:gd name="connsiteX2-45" fmla="*/ 5120640 w 7517330"/>
                  <a:gd name="connsiteY2-46" fmla="*/ 0 h 2252312"/>
                  <a:gd name="connsiteX3-47" fmla="*/ 7517330 w 7517330"/>
                  <a:gd name="connsiteY3-48" fmla="*/ 760396 h 2252312"/>
                  <a:gd name="connsiteX0-49" fmla="*/ 0 w 7449953"/>
                  <a:gd name="connsiteY0-50" fmla="*/ 2252312 h 2252312"/>
                  <a:gd name="connsiteX1-51" fmla="*/ 1443789 w 7449953"/>
                  <a:gd name="connsiteY1-52" fmla="*/ 1366787 h 2252312"/>
                  <a:gd name="connsiteX2-53" fmla="*/ 5053263 w 7449953"/>
                  <a:gd name="connsiteY2-54" fmla="*/ 0 h 2252312"/>
                  <a:gd name="connsiteX3-55" fmla="*/ 7449953 w 7449953"/>
                  <a:gd name="connsiteY3-56" fmla="*/ 760396 h 2252312"/>
                  <a:gd name="connsiteX0-57" fmla="*/ 0 w 7449953"/>
                  <a:gd name="connsiteY0-58" fmla="*/ 2286069 h 2286069"/>
                  <a:gd name="connsiteX1-59" fmla="*/ 1443789 w 7449953"/>
                  <a:gd name="connsiteY1-60" fmla="*/ 1400544 h 2286069"/>
                  <a:gd name="connsiteX2-61" fmla="*/ 5053263 w 7449953"/>
                  <a:gd name="connsiteY2-62" fmla="*/ 33757 h 2286069"/>
                  <a:gd name="connsiteX3-63" fmla="*/ 7449953 w 7449953"/>
                  <a:gd name="connsiteY3-64" fmla="*/ 794153 h 2286069"/>
                  <a:gd name="connsiteX0-65" fmla="*/ 0 w 7449953"/>
                  <a:gd name="connsiteY0-66" fmla="*/ 2276635 h 2276635"/>
                  <a:gd name="connsiteX1-67" fmla="*/ 1443789 w 7449953"/>
                  <a:gd name="connsiteY1-68" fmla="*/ 1391110 h 2276635"/>
                  <a:gd name="connsiteX2-69" fmla="*/ 5005137 w 7449953"/>
                  <a:gd name="connsiteY2-70" fmla="*/ 33948 h 2276635"/>
                  <a:gd name="connsiteX3-71" fmla="*/ 7449953 w 7449953"/>
                  <a:gd name="connsiteY3-72" fmla="*/ 784719 h 2276635"/>
                  <a:gd name="connsiteX0-73" fmla="*/ 0 w 6391174"/>
                  <a:gd name="connsiteY0-74" fmla="*/ 2242736 h 2242736"/>
                  <a:gd name="connsiteX1-75" fmla="*/ 1443789 w 6391174"/>
                  <a:gd name="connsiteY1-76" fmla="*/ 1357211 h 2242736"/>
                  <a:gd name="connsiteX2-77" fmla="*/ 5005137 w 6391174"/>
                  <a:gd name="connsiteY2-78" fmla="*/ 49 h 2242736"/>
                  <a:gd name="connsiteX3-79" fmla="*/ 6391174 w 6391174"/>
                  <a:gd name="connsiteY3-80" fmla="*/ 1405338 h 2242736"/>
                  <a:gd name="connsiteX0-81" fmla="*/ 0 w 6391174"/>
                  <a:gd name="connsiteY0-82" fmla="*/ 2242736 h 2242736"/>
                  <a:gd name="connsiteX1-83" fmla="*/ 1443789 w 6391174"/>
                  <a:gd name="connsiteY1-84" fmla="*/ 1357211 h 2242736"/>
                  <a:gd name="connsiteX2-85" fmla="*/ 5005137 w 6391174"/>
                  <a:gd name="connsiteY2-86" fmla="*/ 49 h 2242736"/>
                  <a:gd name="connsiteX3-87" fmla="*/ 6391174 w 6391174"/>
                  <a:gd name="connsiteY3-88" fmla="*/ 1405338 h 2242736"/>
                  <a:gd name="connsiteX0-89" fmla="*/ 0 w 6391174"/>
                  <a:gd name="connsiteY0-90" fmla="*/ 2243091 h 2243091"/>
                  <a:gd name="connsiteX1-91" fmla="*/ 2531444 w 6391174"/>
                  <a:gd name="connsiteY1-92" fmla="*/ 1270938 h 2243091"/>
                  <a:gd name="connsiteX2-93" fmla="*/ 5005137 w 6391174"/>
                  <a:gd name="connsiteY2-94" fmla="*/ 404 h 2243091"/>
                  <a:gd name="connsiteX3-95" fmla="*/ 6391174 w 6391174"/>
                  <a:gd name="connsiteY3-96" fmla="*/ 1405693 h 2243091"/>
                  <a:gd name="connsiteX0-97" fmla="*/ 0 w 6391174"/>
                  <a:gd name="connsiteY0-98" fmla="*/ 2243007 h 2243007"/>
                  <a:gd name="connsiteX1-99" fmla="*/ 2531444 w 6391174"/>
                  <a:gd name="connsiteY1-100" fmla="*/ 1270854 h 2243007"/>
                  <a:gd name="connsiteX2-101" fmla="*/ 5005137 w 6391174"/>
                  <a:gd name="connsiteY2-102" fmla="*/ 320 h 2243007"/>
                  <a:gd name="connsiteX3-103" fmla="*/ 6391174 w 6391174"/>
                  <a:gd name="connsiteY3-104" fmla="*/ 1405609 h 2243007"/>
                  <a:gd name="connsiteX0-105" fmla="*/ 0 w 6391174"/>
                  <a:gd name="connsiteY0-106" fmla="*/ 2281578 h 2281578"/>
                  <a:gd name="connsiteX1-107" fmla="*/ 2531444 w 6391174"/>
                  <a:gd name="connsiteY1-108" fmla="*/ 1309425 h 2281578"/>
                  <a:gd name="connsiteX2-109" fmla="*/ 4754880 w 6391174"/>
                  <a:gd name="connsiteY2-110" fmla="*/ 390 h 2281578"/>
                  <a:gd name="connsiteX3-111" fmla="*/ 6391174 w 6391174"/>
                  <a:gd name="connsiteY3-112" fmla="*/ 1444180 h 2281578"/>
                  <a:gd name="connsiteX0-113" fmla="*/ 17 w 6391191"/>
                  <a:gd name="connsiteY0-114" fmla="*/ 2281578 h 2281578"/>
                  <a:gd name="connsiteX1-115" fmla="*/ 2531461 w 6391191"/>
                  <a:gd name="connsiteY1-116" fmla="*/ 1309425 h 2281578"/>
                  <a:gd name="connsiteX2-117" fmla="*/ 4754897 w 6391191"/>
                  <a:gd name="connsiteY2-118" fmla="*/ 390 h 2281578"/>
                  <a:gd name="connsiteX3-119" fmla="*/ 6391191 w 6391191"/>
                  <a:gd name="connsiteY3-120" fmla="*/ 1444180 h 2281578"/>
                  <a:gd name="connsiteX0-121" fmla="*/ 19 w 6285315"/>
                  <a:gd name="connsiteY0-122" fmla="*/ 2271953 h 2271953"/>
                  <a:gd name="connsiteX1-123" fmla="*/ 2425585 w 6285315"/>
                  <a:gd name="connsiteY1-124" fmla="*/ 1309425 h 2271953"/>
                  <a:gd name="connsiteX2-125" fmla="*/ 4649021 w 6285315"/>
                  <a:gd name="connsiteY2-126" fmla="*/ 390 h 2271953"/>
                  <a:gd name="connsiteX3-127" fmla="*/ 6285315 w 6285315"/>
                  <a:gd name="connsiteY3-128" fmla="*/ 1444180 h 2271953"/>
                  <a:gd name="connsiteX0-129" fmla="*/ 19 w 6285315"/>
                  <a:gd name="connsiteY0-130" fmla="*/ 2271953 h 2271953"/>
                  <a:gd name="connsiteX1-131" fmla="*/ 2425585 w 6285315"/>
                  <a:gd name="connsiteY1-132" fmla="*/ 1309425 h 2271953"/>
                  <a:gd name="connsiteX2-133" fmla="*/ 4649021 w 6285315"/>
                  <a:gd name="connsiteY2-134" fmla="*/ 390 h 2271953"/>
                  <a:gd name="connsiteX3-135" fmla="*/ 6285315 w 6285315"/>
                  <a:gd name="connsiteY3-136" fmla="*/ 1444180 h 2271953"/>
                  <a:gd name="connsiteX0-137" fmla="*/ 19 w 6285315"/>
                  <a:gd name="connsiteY0-138" fmla="*/ 2282053 h 2282053"/>
                  <a:gd name="connsiteX1-139" fmla="*/ 2425585 w 6285315"/>
                  <a:gd name="connsiteY1-140" fmla="*/ 1319525 h 2282053"/>
                  <a:gd name="connsiteX2-141" fmla="*/ 4649021 w 6285315"/>
                  <a:gd name="connsiteY2-142" fmla="*/ 10490 h 2282053"/>
                  <a:gd name="connsiteX3-143" fmla="*/ 6285315 w 6285315"/>
                  <a:gd name="connsiteY3-144" fmla="*/ 1454280 h 2282053"/>
                  <a:gd name="connsiteX0-145" fmla="*/ 19 w 5753482"/>
                  <a:gd name="connsiteY0-146" fmla="*/ 2319564 h 2319564"/>
                  <a:gd name="connsiteX1-147" fmla="*/ 2425585 w 5753482"/>
                  <a:gd name="connsiteY1-148" fmla="*/ 1357036 h 2319564"/>
                  <a:gd name="connsiteX2-149" fmla="*/ 4649021 w 5753482"/>
                  <a:gd name="connsiteY2-150" fmla="*/ 48001 h 2319564"/>
                  <a:gd name="connsiteX3-151" fmla="*/ 5753482 w 5753482"/>
                  <a:gd name="connsiteY3-152" fmla="*/ 1010528 h 2319564"/>
                  <a:gd name="connsiteX0-153" fmla="*/ 19 w 5753482"/>
                  <a:gd name="connsiteY0-154" fmla="*/ 2277873 h 2277873"/>
                  <a:gd name="connsiteX1-155" fmla="*/ 2425585 w 5753482"/>
                  <a:gd name="connsiteY1-156" fmla="*/ 1315345 h 2277873"/>
                  <a:gd name="connsiteX2-157" fmla="*/ 4649021 w 5753482"/>
                  <a:gd name="connsiteY2-158" fmla="*/ 6310 h 2277873"/>
                  <a:gd name="connsiteX3-159" fmla="*/ 5753482 w 5753482"/>
                  <a:gd name="connsiteY3-160" fmla="*/ 968837 h 2277873"/>
                </a:gdLst>
                <a:ahLst/>
                <a:cxnLst>
                  <a:cxn ang="0">
                    <a:pos x="connsiteX0-1" y="connsiteY0-2"/>
                  </a:cxn>
                  <a:cxn ang="0">
                    <a:pos x="connsiteX1-3" y="connsiteY1-4"/>
                  </a:cxn>
                  <a:cxn ang="0">
                    <a:pos x="connsiteX2-5" y="connsiteY2-6"/>
                  </a:cxn>
                  <a:cxn ang="0">
                    <a:pos x="connsiteX3-7" y="connsiteY3-8"/>
                  </a:cxn>
                </a:cxnLst>
                <a:rect l="l" t="t" r="r" b="b"/>
                <a:pathLst>
                  <a:path w="5753482" h="2277873">
                    <a:moveTo>
                      <a:pt x="19" y="2277873"/>
                    </a:moveTo>
                    <a:cubicBezTo>
                      <a:pt x="-6399" y="1113216"/>
                      <a:pt x="1650751" y="1693939"/>
                      <a:pt x="2425585" y="1315345"/>
                    </a:cubicBezTo>
                    <a:cubicBezTo>
                      <a:pt x="3200419" y="936751"/>
                      <a:pt x="4094372" y="64061"/>
                      <a:pt x="4649021" y="6310"/>
                    </a:cubicBezTo>
                    <a:cubicBezTo>
                      <a:pt x="5203670" y="-51441"/>
                      <a:pt x="5560400" y="288652"/>
                      <a:pt x="5753482" y="968837"/>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Google Shape;3475;p71"/>
              <p:cNvPicPr preferRelativeResize="0"/>
              <p:nvPr/>
            </p:nvPicPr>
            <p:blipFill>
              <a:blip r:embed="rId9"/>
              <a:stretch>
                <a:fillRect/>
              </a:stretch>
            </p:blipFill>
            <p:spPr>
              <a:xfrm rot="4500000">
                <a:off x="4430" y="-3582"/>
                <a:ext cx="2648" cy="10146"/>
              </a:xfrm>
              <a:prstGeom prst="rect">
                <a:avLst/>
              </a:prstGeom>
              <a:noFill/>
              <a:ln>
                <a:noFill/>
              </a:ln>
            </p:spPr>
          </p:pic>
        </p:grpSp>
      </p:grpSp>
      <p:sp>
        <p:nvSpPr>
          <p:cNvPr id="18" name="Rectangle 17"/>
          <p:cNvSpPr/>
          <p:nvPr/>
        </p:nvSpPr>
        <p:spPr>
          <a:xfrm>
            <a:off x="679868" y="1201096"/>
            <a:ext cx="9167698" cy="564893"/>
          </a:xfrm>
          <a:prstGeom prst="rect">
            <a:avLst/>
          </a:prstGeom>
          <a:solidFill>
            <a:srgbClr val="D4E7CC"/>
          </a:solidFill>
          <a:ln>
            <a:solidFill>
              <a:srgbClr val="D7E9CE"/>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smtClean="0">
                <a:solidFill>
                  <a:schemeClr val="tx2">
                    <a:lumMod val="50000"/>
                    <a:lumOff val="50000"/>
                  </a:schemeClr>
                </a:solidFill>
              </a:rPr>
              <a:t>من خلال الفيديو استنتجي الهدف من البرنامج وكيف تم تصميم ذلك ؟   (فردي )</a:t>
            </a:r>
            <a:endParaRPr lang="ar-SA" sz="2400" b="1" dirty="0">
              <a:solidFill>
                <a:schemeClr val="tx2">
                  <a:lumMod val="50000"/>
                  <a:lumOff val="50000"/>
                </a:schemeClr>
              </a:solidFill>
            </a:endParaRPr>
          </a:p>
        </p:txBody>
      </p:sp>
      <p:sp>
        <p:nvSpPr>
          <p:cNvPr id="25" name="Rectangle 24"/>
          <p:cNvSpPr/>
          <p:nvPr/>
        </p:nvSpPr>
        <p:spPr>
          <a:xfrm>
            <a:off x="662192" y="1841660"/>
            <a:ext cx="3602643" cy="2323549"/>
          </a:xfrm>
          <a:prstGeom prst="rect">
            <a:avLst/>
          </a:prstGeom>
          <a:solidFill>
            <a:srgbClr val="93AFC8"/>
          </a:solidFill>
          <a:ln>
            <a:solidFill>
              <a:srgbClr val="D7E9CE"/>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en-US" sz="2400" b="1" dirty="0" smtClean="0">
              <a:solidFill>
                <a:schemeClr val="accent5">
                  <a:lumMod val="50000"/>
                </a:schemeClr>
              </a:solidFill>
            </a:endParaRPr>
          </a:p>
          <a:p>
            <a:pPr algn="ctr" rtl="1"/>
            <a:r>
              <a:rPr lang="ar-SA" sz="2400" b="1" dirty="0" smtClean="0">
                <a:solidFill>
                  <a:schemeClr val="accent5">
                    <a:lumMod val="50000"/>
                  </a:schemeClr>
                </a:solidFill>
              </a:rPr>
              <a:t>ظهور في شاشة </a:t>
            </a:r>
            <a:r>
              <a:rPr lang="ar-SA" sz="2400" b="1" dirty="0" err="1" smtClean="0">
                <a:solidFill>
                  <a:schemeClr val="accent5">
                    <a:lumMod val="50000"/>
                  </a:schemeClr>
                </a:solidFill>
              </a:rPr>
              <a:t>المايكروبت</a:t>
            </a:r>
            <a:r>
              <a:rPr lang="ar-SA" sz="2400" b="1" dirty="0" smtClean="0">
                <a:solidFill>
                  <a:schemeClr val="accent5">
                    <a:lumMod val="50000"/>
                  </a:schemeClr>
                </a:solidFill>
              </a:rPr>
              <a:t> </a:t>
            </a:r>
          </a:p>
          <a:p>
            <a:pPr algn="ctr" rtl="1"/>
            <a:r>
              <a:rPr lang="en-US" sz="2400" b="1" dirty="0" smtClean="0">
                <a:solidFill>
                  <a:schemeClr val="accent5">
                    <a:lumMod val="50000"/>
                  </a:schemeClr>
                </a:solidFill>
              </a:rPr>
              <a:t>The temperature is above zero</a:t>
            </a:r>
          </a:p>
          <a:p>
            <a:pPr algn="ctr" rtl="1"/>
            <a:r>
              <a:rPr lang="ar-SA" sz="2400" b="1" dirty="0" smtClean="0">
                <a:solidFill>
                  <a:schemeClr val="accent5">
                    <a:lumMod val="50000"/>
                  </a:schemeClr>
                </a:solidFill>
              </a:rPr>
              <a:t>وكذلك ظهور مؤشر درجة الحرارة</a:t>
            </a:r>
            <a:endParaRPr lang="ar-SA" sz="2400" b="1" dirty="0">
              <a:solidFill>
                <a:schemeClr val="accent5">
                  <a:lumMod val="50000"/>
                </a:schemeClr>
              </a:solidFill>
            </a:endParaRPr>
          </a:p>
        </p:txBody>
      </p:sp>
      <p:pic>
        <p:nvPicPr>
          <p:cNvPr id="8" name="IMG_2143">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10"/>
          <a:stretch>
            <a:fillRect/>
          </a:stretch>
        </p:blipFill>
        <p:spPr>
          <a:xfrm>
            <a:off x="4287358" y="1822663"/>
            <a:ext cx="7798440" cy="4404716"/>
          </a:xfrm>
          <a:prstGeom prst="rect">
            <a:avLst/>
          </a:prstGeom>
        </p:spPr>
      </p:pic>
    </p:spTree>
    <p:custDataLst>
      <p:tags r:id="rId1"/>
    </p:custDataLst>
    <p:extLst>
      <p:ext uri="{BB962C8B-B14F-4D97-AF65-F5344CB8AC3E}">
        <p14:creationId xmlns:p14="http://schemas.microsoft.com/office/powerpoint/2010/main" val="39313445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video>
              <p:cMediaNode vol="80000">
                <p:cTn id="13" fill="hold" display="0">
                  <p:stCondLst>
                    <p:cond delay="indefinite"/>
                  </p:stCondLst>
                </p:cTn>
                <p:tgtEl>
                  <p:spTgt spid="8"/>
                </p:tgtEl>
              </p:cMediaNode>
            </p:video>
          </p:childTnLst>
        </p:cTn>
      </p:par>
    </p:tnLst>
    <p:bldLst>
      <p:bldP spid="2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1832326" y="-3285205"/>
            <a:ext cx="16624300" cy="12279630"/>
            <a:chOff x="-2389" y="-5397"/>
            <a:chExt cx="26180" cy="19338"/>
          </a:xfrm>
        </p:grpSpPr>
        <p:grpSp>
          <p:nvGrpSpPr>
            <p:cNvPr id="11" name="组合 10"/>
            <p:cNvGrpSpPr/>
            <p:nvPr/>
          </p:nvGrpSpPr>
          <p:grpSpPr>
            <a:xfrm>
              <a:off x="-2389" y="-5397"/>
              <a:ext cx="26180" cy="19339"/>
              <a:chOff x="-2389" y="-5397"/>
              <a:chExt cx="26180" cy="19339"/>
            </a:xfrm>
          </p:grpSpPr>
          <p:pic>
            <p:nvPicPr>
              <p:cNvPr id="61" name="Google Shape;3471;p71"/>
              <p:cNvPicPr preferRelativeResize="0"/>
              <p:nvPr/>
            </p:nvPicPr>
            <p:blipFill>
              <a:blip r:embed="rId3"/>
              <a:stretch>
                <a:fillRect/>
              </a:stretch>
            </p:blipFill>
            <p:spPr>
              <a:xfrm rot="360000" flipV="1">
                <a:off x="657" y="-5013"/>
                <a:ext cx="9414" cy="7566"/>
              </a:xfrm>
              <a:prstGeom prst="rect">
                <a:avLst/>
              </a:prstGeom>
              <a:noFill/>
              <a:ln>
                <a:noFill/>
              </a:ln>
            </p:spPr>
          </p:pic>
          <p:pic>
            <p:nvPicPr>
              <p:cNvPr id="68" name="Google Shape;3480;p71"/>
              <p:cNvPicPr preferRelativeResize="0"/>
              <p:nvPr/>
            </p:nvPicPr>
            <p:blipFill>
              <a:blip r:embed="rId4"/>
              <a:stretch>
                <a:fillRect/>
              </a:stretch>
            </p:blipFill>
            <p:spPr>
              <a:xfrm rot="20443258" flipV="1">
                <a:off x="11978" y="5730"/>
                <a:ext cx="11813" cy="8212"/>
              </a:xfrm>
              <a:prstGeom prst="rect">
                <a:avLst/>
              </a:prstGeom>
              <a:noFill/>
              <a:ln>
                <a:noFill/>
              </a:ln>
            </p:spPr>
          </p:pic>
          <p:pic>
            <p:nvPicPr>
              <p:cNvPr id="3473" name="Google Shape;3473;p71"/>
              <p:cNvPicPr preferRelativeResize="0"/>
              <p:nvPr/>
            </p:nvPicPr>
            <p:blipFill>
              <a:blip r:embed="rId5"/>
              <a:stretch>
                <a:fillRect/>
              </a:stretch>
            </p:blipFill>
            <p:spPr>
              <a:xfrm>
                <a:off x="-2389" y="5202"/>
                <a:ext cx="6394" cy="8097"/>
              </a:xfrm>
              <a:prstGeom prst="rect">
                <a:avLst/>
              </a:prstGeom>
              <a:noFill/>
              <a:ln>
                <a:noFill/>
              </a:ln>
            </p:spPr>
          </p:pic>
          <p:pic>
            <p:nvPicPr>
              <p:cNvPr id="3477" name="Google Shape;3477;p71"/>
              <p:cNvPicPr preferRelativeResize="0"/>
              <p:nvPr/>
            </p:nvPicPr>
            <p:blipFill>
              <a:blip r:embed="rId6"/>
              <a:stretch>
                <a:fillRect/>
              </a:stretch>
            </p:blipFill>
            <p:spPr>
              <a:xfrm>
                <a:off x="16040" y="-5397"/>
                <a:ext cx="3689" cy="9407"/>
              </a:xfrm>
              <a:prstGeom prst="rect">
                <a:avLst/>
              </a:prstGeom>
              <a:noFill/>
              <a:ln>
                <a:noFill/>
              </a:ln>
            </p:spPr>
          </p:pic>
        </p:grpSp>
        <p:sp>
          <p:nvSpPr>
            <p:cNvPr id="2" name="圆角矩形 1"/>
            <p:cNvSpPr/>
            <p:nvPr/>
          </p:nvSpPr>
          <p:spPr>
            <a:xfrm>
              <a:off x="963" y="963"/>
              <a:ext cx="17275" cy="8874"/>
            </a:xfrm>
            <a:prstGeom prst="roundRect">
              <a:avLst/>
            </a:prstGeom>
            <a:solidFill>
              <a:schemeClr val="bg1"/>
            </a:solidFill>
            <a:ln>
              <a:noFill/>
            </a:ln>
            <a:effectLst>
              <a:outerShdw blurRad="11684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p:cNvGrpSpPr/>
            <p:nvPr/>
          </p:nvGrpSpPr>
          <p:grpSpPr>
            <a:xfrm>
              <a:off x="10677" y="7337"/>
              <a:ext cx="8496" cy="3744"/>
              <a:chOff x="10677" y="7337"/>
              <a:chExt cx="8496" cy="3744"/>
            </a:xfrm>
          </p:grpSpPr>
          <p:sp>
            <p:nvSpPr>
              <p:cNvPr id="3" name="任意多边形 2"/>
              <p:cNvSpPr/>
              <p:nvPr/>
            </p:nvSpPr>
            <p:spPr>
              <a:xfrm rot="11076794" flipV="1">
                <a:off x="12811" y="7337"/>
                <a:ext cx="6362" cy="3744"/>
              </a:xfrm>
              <a:custGeom>
                <a:avLst/>
                <a:gdLst>
                  <a:gd name="connsiteX0" fmla="*/ 914344 w 3556001"/>
                  <a:gd name="connsiteY0" fmla="*/ 1091 h 2346051"/>
                  <a:gd name="connsiteX1" fmla="*/ 2430863 w 3556001"/>
                  <a:gd name="connsiteY1" fmla="*/ 596106 h 2346051"/>
                  <a:gd name="connsiteX2" fmla="*/ 3438830 w 3556001"/>
                  <a:gd name="connsiteY2" fmla="*/ 2307077 h 2346051"/>
                  <a:gd name="connsiteX3" fmla="*/ 3401736 w 3556001"/>
                  <a:gd name="connsiteY3" fmla="*/ 2346051 h 2346051"/>
                  <a:gd name="connsiteX4" fmla="*/ 0 w 3556001"/>
                  <a:gd name="connsiteY4" fmla="*/ 2346051 h 2346051"/>
                  <a:gd name="connsiteX5" fmla="*/ 0 w 3556001"/>
                  <a:gd name="connsiteY5" fmla="*/ 199042 h 2346051"/>
                  <a:gd name="connsiteX6" fmla="*/ 98382 w 3556001"/>
                  <a:gd name="connsiteY6" fmla="*/ 151316 h 2346051"/>
                  <a:gd name="connsiteX7" fmla="*/ 914344 w 3556001"/>
                  <a:gd name="connsiteY7" fmla="*/ 1091 h 2346051"/>
                  <a:gd name="connsiteX0-1" fmla="*/ 914344 w 3560405"/>
                  <a:gd name="connsiteY0-2" fmla="*/ 1091 h 2346051"/>
                  <a:gd name="connsiteX1-3" fmla="*/ 2469465 w 3560405"/>
                  <a:gd name="connsiteY1-4" fmla="*/ 728614 h 2346051"/>
                  <a:gd name="connsiteX2-5" fmla="*/ 3438830 w 3560405"/>
                  <a:gd name="connsiteY2-6" fmla="*/ 2307077 h 2346051"/>
                  <a:gd name="connsiteX3-7" fmla="*/ 3401736 w 3560405"/>
                  <a:gd name="connsiteY3-8" fmla="*/ 2346051 h 2346051"/>
                  <a:gd name="connsiteX4-9" fmla="*/ 0 w 3560405"/>
                  <a:gd name="connsiteY4-10" fmla="*/ 2346051 h 2346051"/>
                  <a:gd name="connsiteX5-11" fmla="*/ 0 w 3560405"/>
                  <a:gd name="connsiteY5-12" fmla="*/ 199042 h 2346051"/>
                  <a:gd name="connsiteX6-13" fmla="*/ 98382 w 3560405"/>
                  <a:gd name="connsiteY6-14" fmla="*/ 151316 h 2346051"/>
                  <a:gd name="connsiteX7-15" fmla="*/ 914344 w 3560405"/>
                  <a:gd name="connsiteY7-16" fmla="*/ 1091 h 2346051"/>
                  <a:gd name="connsiteX0-17" fmla="*/ 914344 w 3401736"/>
                  <a:gd name="connsiteY0-18" fmla="*/ 1091 h 2346051"/>
                  <a:gd name="connsiteX1-19" fmla="*/ 2469465 w 3401736"/>
                  <a:gd name="connsiteY1-20" fmla="*/ 728614 h 2346051"/>
                  <a:gd name="connsiteX2-21" fmla="*/ 3013784 w 3401736"/>
                  <a:gd name="connsiteY2-22" fmla="*/ 1847630 h 2346051"/>
                  <a:gd name="connsiteX3-23" fmla="*/ 3401736 w 3401736"/>
                  <a:gd name="connsiteY3-24" fmla="*/ 2346051 h 2346051"/>
                  <a:gd name="connsiteX4-25" fmla="*/ 0 w 3401736"/>
                  <a:gd name="connsiteY4-26" fmla="*/ 2346051 h 2346051"/>
                  <a:gd name="connsiteX5-27" fmla="*/ 0 w 3401736"/>
                  <a:gd name="connsiteY5-28" fmla="*/ 199042 h 2346051"/>
                  <a:gd name="connsiteX6-29" fmla="*/ 98382 w 3401736"/>
                  <a:gd name="connsiteY6-30" fmla="*/ 151316 h 2346051"/>
                  <a:gd name="connsiteX7-31" fmla="*/ 914344 w 3401736"/>
                  <a:gd name="connsiteY7-32" fmla="*/ 1091 h 2346051"/>
                  <a:gd name="connsiteX0-33" fmla="*/ 914344 w 3143791"/>
                  <a:gd name="connsiteY0-34" fmla="*/ 1091 h 2346051"/>
                  <a:gd name="connsiteX1-35" fmla="*/ 2469465 w 3143791"/>
                  <a:gd name="connsiteY1-36" fmla="*/ 728614 h 2346051"/>
                  <a:gd name="connsiteX2-37" fmla="*/ 3013784 w 3143791"/>
                  <a:gd name="connsiteY2-38" fmla="*/ 1847630 h 2346051"/>
                  <a:gd name="connsiteX3-39" fmla="*/ 0 w 3143791"/>
                  <a:gd name="connsiteY3-40" fmla="*/ 2346051 h 2346051"/>
                  <a:gd name="connsiteX4-41" fmla="*/ 0 w 3143791"/>
                  <a:gd name="connsiteY4-42" fmla="*/ 199042 h 2346051"/>
                  <a:gd name="connsiteX5-43" fmla="*/ 98382 w 3143791"/>
                  <a:gd name="connsiteY5-44" fmla="*/ 151316 h 2346051"/>
                  <a:gd name="connsiteX6-45" fmla="*/ 914344 w 3143791"/>
                  <a:gd name="connsiteY6-46" fmla="*/ 1091 h 2346051"/>
                  <a:gd name="connsiteX0-47" fmla="*/ 0 w 3143791"/>
                  <a:gd name="connsiteY0-48" fmla="*/ 2346051 h 2405814"/>
                  <a:gd name="connsiteX1-49" fmla="*/ 0 w 3143791"/>
                  <a:gd name="connsiteY1-50" fmla="*/ 199042 h 2405814"/>
                  <a:gd name="connsiteX2-51" fmla="*/ 98382 w 3143791"/>
                  <a:gd name="connsiteY2-52" fmla="*/ 151316 h 2405814"/>
                  <a:gd name="connsiteX3-53" fmla="*/ 914344 w 3143791"/>
                  <a:gd name="connsiteY3-54" fmla="*/ 1091 h 2405814"/>
                  <a:gd name="connsiteX4-55" fmla="*/ 2469465 w 3143791"/>
                  <a:gd name="connsiteY4-56" fmla="*/ 728614 h 2405814"/>
                  <a:gd name="connsiteX5-57" fmla="*/ 3013784 w 3143791"/>
                  <a:gd name="connsiteY5-58" fmla="*/ 1847630 h 2405814"/>
                  <a:gd name="connsiteX6-59" fmla="*/ 57948 w 3143791"/>
                  <a:gd name="connsiteY6-60" fmla="*/ 2405814 h 2405814"/>
                  <a:gd name="connsiteX0-61" fmla="*/ 0 w 3143791"/>
                  <a:gd name="connsiteY0-62" fmla="*/ 2346051 h 2346051"/>
                  <a:gd name="connsiteX1-63" fmla="*/ 0 w 3143791"/>
                  <a:gd name="connsiteY1-64" fmla="*/ 199042 h 2346051"/>
                  <a:gd name="connsiteX2-65" fmla="*/ 98382 w 3143791"/>
                  <a:gd name="connsiteY2-66" fmla="*/ 151316 h 2346051"/>
                  <a:gd name="connsiteX3-67" fmla="*/ 914344 w 3143791"/>
                  <a:gd name="connsiteY3-68" fmla="*/ 1091 h 2346051"/>
                  <a:gd name="connsiteX4-69" fmla="*/ 2469465 w 3143791"/>
                  <a:gd name="connsiteY4-70" fmla="*/ 728614 h 2346051"/>
                  <a:gd name="connsiteX5-71" fmla="*/ 3013784 w 3143791"/>
                  <a:gd name="connsiteY5-72" fmla="*/ 1847630 h 2346051"/>
                  <a:gd name="connsiteX6-73" fmla="*/ 2212347 w 3143791"/>
                  <a:gd name="connsiteY6-74" fmla="*/ 2046590 h 2346051"/>
                  <a:gd name="connsiteX0-75" fmla="*/ 0 w 3180028"/>
                  <a:gd name="connsiteY0-76" fmla="*/ 538753 h 2046590"/>
                  <a:gd name="connsiteX1-77" fmla="*/ 36237 w 3180028"/>
                  <a:gd name="connsiteY1-78" fmla="*/ 199042 h 2046590"/>
                  <a:gd name="connsiteX2-79" fmla="*/ 134619 w 3180028"/>
                  <a:gd name="connsiteY2-80" fmla="*/ 151316 h 2046590"/>
                  <a:gd name="connsiteX3-81" fmla="*/ 950581 w 3180028"/>
                  <a:gd name="connsiteY3-82" fmla="*/ 1091 h 2046590"/>
                  <a:gd name="connsiteX4-83" fmla="*/ 2505702 w 3180028"/>
                  <a:gd name="connsiteY4-84" fmla="*/ 728614 h 2046590"/>
                  <a:gd name="connsiteX5-85" fmla="*/ 3050021 w 3180028"/>
                  <a:gd name="connsiteY5-86" fmla="*/ 1847630 h 2046590"/>
                  <a:gd name="connsiteX6-87" fmla="*/ 2248584 w 3180028"/>
                  <a:gd name="connsiteY6-88" fmla="*/ 2046590 h 2046590"/>
                  <a:gd name="connsiteX0-89" fmla="*/ 0 w 3180028"/>
                  <a:gd name="connsiteY0-90" fmla="*/ 538753 h 2046590"/>
                  <a:gd name="connsiteX1-91" fmla="*/ 134619 w 3180028"/>
                  <a:gd name="connsiteY1-92" fmla="*/ 151316 h 2046590"/>
                  <a:gd name="connsiteX2-93" fmla="*/ 950581 w 3180028"/>
                  <a:gd name="connsiteY2-94" fmla="*/ 1091 h 2046590"/>
                  <a:gd name="connsiteX3-95" fmla="*/ 2505702 w 3180028"/>
                  <a:gd name="connsiteY3-96" fmla="*/ 728614 h 2046590"/>
                  <a:gd name="connsiteX4-97" fmla="*/ 3050021 w 3180028"/>
                  <a:gd name="connsiteY4-98" fmla="*/ 1847630 h 2046590"/>
                  <a:gd name="connsiteX5-99" fmla="*/ 2248584 w 3180028"/>
                  <a:gd name="connsiteY5-100" fmla="*/ 2046590 h 2046590"/>
                  <a:gd name="connsiteX0-101" fmla="*/ 0 w 3045409"/>
                  <a:gd name="connsiteY0-102" fmla="*/ 151316 h 2046590"/>
                  <a:gd name="connsiteX1-103" fmla="*/ 815962 w 3045409"/>
                  <a:gd name="connsiteY1-104" fmla="*/ 1091 h 2046590"/>
                  <a:gd name="connsiteX2-105" fmla="*/ 2371083 w 3045409"/>
                  <a:gd name="connsiteY2-106" fmla="*/ 728614 h 2046590"/>
                  <a:gd name="connsiteX3-107" fmla="*/ 2915402 w 3045409"/>
                  <a:gd name="connsiteY3-108" fmla="*/ 1847630 h 2046590"/>
                  <a:gd name="connsiteX4-109" fmla="*/ 2113965 w 3045409"/>
                  <a:gd name="connsiteY4-110" fmla="*/ 2046590 h 2046590"/>
                  <a:gd name="connsiteX0-111" fmla="*/ 0 w 3045409"/>
                  <a:gd name="connsiteY0-112" fmla="*/ 151316 h 1847630"/>
                  <a:gd name="connsiteX1-113" fmla="*/ 815962 w 3045409"/>
                  <a:gd name="connsiteY1-114" fmla="*/ 1091 h 1847630"/>
                  <a:gd name="connsiteX2-115" fmla="*/ 2371083 w 3045409"/>
                  <a:gd name="connsiteY2-116" fmla="*/ 728614 h 1847630"/>
                  <a:gd name="connsiteX3-117" fmla="*/ 2915402 w 3045409"/>
                  <a:gd name="connsiteY3-118" fmla="*/ 1847630 h 1847630"/>
                </a:gdLst>
                <a:ahLst/>
                <a:cxnLst>
                  <a:cxn ang="0">
                    <a:pos x="connsiteX0-1" y="connsiteY0-2"/>
                  </a:cxn>
                  <a:cxn ang="0">
                    <a:pos x="connsiteX1-3" y="connsiteY1-4"/>
                  </a:cxn>
                  <a:cxn ang="0">
                    <a:pos x="connsiteX2-5" y="connsiteY2-6"/>
                  </a:cxn>
                  <a:cxn ang="0">
                    <a:pos x="connsiteX3-7" y="connsiteY3-8"/>
                  </a:cxn>
                </a:cxnLst>
                <a:rect l="l" t="t" r="r" b="b"/>
                <a:pathLst>
                  <a:path w="3045409" h="1847630">
                    <a:moveTo>
                      <a:pt x="0" y="151316"/>
                    </a:moveTo>
                    <a:cubicBezTo>
                      <a:pt x="257183" y="40829"/>
                      <a:pt x="533329" y="-8113"/>
                      <a:pt x="815962" y="1091"/>
                    </a:cubicBezTo>
                    <a:cubicBezTo>
                      <a:pt x="1324702" y="17657"/>
                      <a:pt x="2021176" y="420858"/>
                      <a:pt x="2371083" y="728614"/>
                    </a:cubicBezTo>
                    <a:cubicBezTo>
                      <a:pt x="2720990" y="1036370"/>
                      <a:pt x="3307350" y="1346069"/>
                      <a:pt x="2915402" y="184763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Google Shape;3482;p71"/>
              <p:cNvPicPr preferRelativeResize="0"/>
              <p:nvPr/>
            </p:nvPicPr>
            <p:blipFill>
              <a:blip r:embed="rId7"/>
              <a:stretch>
                <a:fillRect/>
              </a:stretch>
            </p:blipFill>
            <p:spPr>
              <a:xfrm rot="-5400000" flipV="1">
                <a:off x="13632" y="5306"/>
                <a:ext cx="2084" cy="7995"/>
              </a:xfrm>
              <a:prstGeom prst="rect">
                <a:avLst/>
              </a:prstGeom>
              <a:noFill/>
              <a:ln>
                <a:noFill/>
              </a:ln>
            </p:spPr>
          </p:pic>
        </p:grpSp>
        <p:grpSp>
          <p:nvGrpSpPr>
            <p:cNvPr id="9" name="组合 8"/>
            <p:cNvGrpSpPr/>
            <p:nvPr/>
          </p:nvGrpSpPr>
          <p:grpSpPr>
            <a:xfrm>
              <a:off x="681" y="-1676"/>
              <a:ext cx="10146" cy="4491"/>
              <a:chOff x="681" y="-1676"/>
              <a:chExt cx="10146" cy="4491"/>
            </a:xfrm>
          </p:grpSpPr>
          <p:sp>
            <p:nvSpPr>
              <p:cNvPr id="6" name="任意多边形 5"/>
              <p:cNvSpPr/>
              <p:nvPr/>
            </p:nvSpPr>
            <p:spPr>
              <a:xfrm rot="20700000" flipV="1">
                <a:off x="835" y="-1676"/>
                <a:ext cx="9019" cy="3587"/>
              </a:xfrm>
              <a:custGeom>
                <a:avLst/>
                <a:gdLst>
                  <a:gd name="connsiteX0" fmla="*/ 0 w 7507705"/>
                  <a:gd name="connsiteY0" fmla="*/ 2310063 h 2310063"/>
                  <a:gd name="connsiteX1" fmla="*/ 1443789 w 7507705"/>
                  <a:gd name="connsiteY1" fmla="*/ 981777 h 2310063"/>
                  <a:gd name="connsiteX2" fmla="*/ 5111015 w 7507705"/>
                  <a:gd name="connsiteY2" fmla="*/ 0 h 2310063"/>
                  <a:gd name="connsiteX3" fmla="*/ 7507705 w 7507705"/>
                  <a:gd name="connsiteY3" fmla="*/ 760396 h 2310063"/>
                  <a:gd name="connsiteX0-1" fmla="*/ 0 w 7517330"/>
                  <a:gd name="connsiteY0-2" fmla="*/ 2252312 h 2252312"/>
                  <a:gd name="connsiteX1-3" fmla="*/ 1453414 w 7517330"/>
                  <a:gd name="connsiteY1-4" fmla="*/ 981777 h 2252312"/>
                  <a:gd name="connsiteX2-5" fmla="*/ 5120640 w 7517330"/>
                  <a:gd name="connsiteY2-6" fmla="*/ 0 h 2252312"/>
                  <a:gd name="connsiteX3-7" fmla="*/ 7517330 w 7517330"/>
                  <a:gd name="connsiteY3-8" fmla="*/ 760396 h 2252312"/>
                  <a:gd name="connsiteX0-9" fmla="*/ 0 w 7517330"/>
                  <a:gd name="connsiteY0-10" fmla="*/ 2252312 h 2252312"/>
                  <a:gd name="connsiteX1-11" fmla="*/ 1453414 w 7517330"/>
                  <a:gd name="connsiteY1-12" fmla="*/ 981777 h 2252312"/>
                  <a:gd name="connsiteX2-13" fmla="*/ 5120640 w 7517330"/>
                  <a:gd name="connsiteY2-14" fmla="*/ 0 h 2252312"/>
                  <a:gd name="connsiteX3-15" fmla="*/ 7517330 w 7517330"/>
                  <a:gd name="connsiteY3-16" fmla="*/ 760396 h 2252312"/>
                  <a:gd name="connsiteX0-17" fmla="*/ 0 w 7517330"/>
                  <a:gd name="connsiteY0-18" fmla="*/ 2252312 h 2252312"/>
                  <a:gd name="connsiteX1-19" fmla="*/ 1453414 w 7517330"/>
                  <a:gd name="connsiteY1-20" fmla="*/ 981777 h 2252312"/>
                  <a:gd name="connsiteX2-21" fmla="*/ 5120640 w 7517330"/>
                  <a:gd name="connsiteY2-22" fmla="*/ 0 h 2252312"/>
                  <a:gd name="connsiteX3-23" fmla="*/ 7517330 w 7517330"/>
                  <a:gd name="connsiteY3-24" fmla="*/ 760396 h 2252312"/>
                  <a:gd name="connsiteX0-25" fmla="*/ 0 w 7517330"/>
                  <a:gd name="connsiteY0-26" fmla="*/ 2252312 h 2252312"/>
                  <a:gd name="connsiteX1-27" fmla="*/ 1511166 w 7517330"/>
                  <a:gd name="connsiteY1-28" fmla="*/ 1366787 h 2252312"/>
                  <a:gd name="connsiteX2-29" fmla="*/ 5120640 w 7517330"/>
                  <a:gd name="connsiteY2-30" fmla="*/ 0 h 2252312"/>
                  <a:gd name="connsiteX3-31" fmla="*/ 7517330 w 7517330"/>
                  <a:gd name="connsiteY3-32" fmla="*/ 760396 h 2252312"/>
                  <a:gd name="connsiteX0-33" fmla="*/ 0 w 7517330"/>
                  <a:gd name="connsiteY0-34" fmla="*/ 2252312 h 2252312"/>
                  <a:gd name="connsiteX1-35" fmla="*/ 1511166 w 7517330"/>
                  <a:gd name="connsiteY1-36" fmla="*/ 1366787 h 2252312"/>
                  <a:gd name="connsiteX2-37" fmla="*/ 5120640 w 7517330"/>
                  <a:gd name="connsiteY2-38" fmla="*/ 0 h 2252312"/>
                  <a:gd name="connsiteX3-39" fmla="*/ 7517330 w 7517330"/>
                  <a:gd name="connsiteY3-40" fmla="*/ 760396 h 2252312"/>
                  <a:gd name="connsiteX0-41" fmla="*/ 0 w 7517330"/>
                  <a:gd name="connsiteY0-42" fmla="*/ 2252312 h 2252312"/>
                  <a:gd name="connsiteX1-43" fmla="*/ 1511166 w 7517330"/>
                  <a:gd name="connsiteY1-44" fmla="*/ 1366787 h 2252312"/>
                  <a:gd name="connsiteX2-45" fmla="*/ 5120640 w 7517330"/>
                  <a:gd name="connsiteY2-46" fmla="*/ 0 h 2252312"/>
                  <a:gd name="connsiteX3-47" fmla="*/ 7517330 w 7517330"/>
                  <a:gd name="connsiteY3-48" fmla="*/ 760396 h 2252312"/>
                  <a:gd name="connsiteX0-49" fmla="*/ 0 w 7449953"/>
                  <a:gd name="connsiteY0-50" fmla="*/ 2252312 h 2252312"/>
                  <a:gd name="connsiteX1-51" fmla="*/ 1443789 w 7449953"/>
                  <a:gd name="connsiteY1-52" fmla="*/ 1366787 h 2252312"/>
                  <a:gd name="connsiteX2-53" fmla="*/ 5053263 w 7449953"/>
                  <a:gd name="connsiteY2-54" fmla="*/ 0 h 2252312"/>
                  <a:gd name="connsiteX3-55" fmla="*/ 7449953 w 7449953"/>
                  <a:gd name="connsiteY3-56" fmla="*/ 760396 h 2252312"/>
                  <a:gd name="connsiteX0-57" fmla="*/ 0 w 7449953"/>
                  <a:gd name="connsiteY0-58" fmla="*/ 2286069 h 2286069"/>
                  <a:gd name="connsiteX1-59" fmla="*/ 1443789 w 7449953"/>
                  <a:gd name="connsiteY1-60" fmla="*/ 1400544 h 2286069"/>
                  <a:gd name="connsiteX2-61" fmla="*/ 5053263 w 7449953"/>
                  <a:gd name="connsiteY2-62" fmla="*/ 33757 h 2286069"/>
                  <a:gd name="connsiteX3-63" fmla="*/ 7449953 w 7449953"/>
                  <a:gd name="connsiteY3-64" fmla="*/ 794153 h 2286069"/>
                  <a:gd name="connsiteX0-65" fmla="*/ 0 w 7449953"/>
                  <a:gd name="connsiteY0-66" fmla="*/ 2276635 h 2276635"/>
                  <a:gd name="connsiteX1-67" fmla="*/ 1443789 w 7449953"/>
                  <a:gd name="connsiteY1-68" fmla="*/ 1391110 h 2276635"/>
                  <a:gd name="connsiteX2-69" fmla="*/ 5005137 w 7449953"/>
                  <a:gd name="connsiteY2-70" fmla="*/ 33948 h 2276635"/>
                  <a:gd name="connsiteX3-71" fmla="*/ 7449953 w 7449953"/>
                  <a:gd name="connsiteY3-72" fmla="*/ 784719 h 2276635"/>
                  <a:gd name="connsiteX0-73" fmla="*/ 0 w 6391174"/>
                  <a:gd name="connsiteY0-74" fmla="*/ 2242736 h 2242736"/>
                  <a:gd name="connsiteX1-75" fmla="*/ 1443789 w 6391174"/>
                  <a:gd name="connsiteY1-76" fmla="*/ 1357211 h 2242736"/>
                  <a:gd name="connsiteX2-77" fmla="*/ 5005137 w 6391174"/>
                  <a:gd name="connsiteY2-78" fmla="*/ 49 h 2242736"/>
                  <a:gd name="connsiteX3-79" fmla="*/ 6391174 w 6391174"/>
                  <a:gd name="connsiteY3-80" fmla="*/ 1405338 h 2242736"/>
                  <a:gd name="connsiteX0-81" fmla="*/ 0 w 6391174"/>
                  <a:gd name="connsiteY0-82" fmla="*/ 2242736 h 2242736"/>
                  <a:gd name="connsiteX1-83" fmla="*/ 1443789 w 6391174"/>
                  <a:gd name="connsiteY1-84" fmla="*/ 1357211 h 2242736"/>
                  <a:gd name="connsiteX2-85" fmla="*/ 5005137 w 6391174"/>
                  <a:gd name="connsiteY2-86" fmla="*/ 49 h 2242736"/>
                  <a:gd name="connsiteX3-87" fmla="*/ 6391174 w 6391174"/>
                  <a:gd name="connsiteY3-88" fmla="*/ 1405338 h 2242736"/>
                  <a:gd name="connsiteX0-89" fmla="*/ 0 w 6391174"/>
                  <a:gd name="connsiteY0-90" fmla="*/ 2243091 h 2243091"/>
                  <a:gd name="connsiteX1-91" fmla="*/ 2531444 w 6391174"/>
                  <a:gd name="connsiteY1-92" fmla="*/ 1270938 h 2243091"/>
                  <a:gd name="connsiteX2-93" fmla="*/ 5005137 w 6391174"/>
                  <a:gd name="connsiteY2-94" fmla="*/ 404 h 2243091"/>
                  <a:gd name="connsiteX3-95" fmla="*/ 6391174 w 6391174"/>
                  <a:gd name="connsiteY3-96" fmla="*/ 1405693 h 2243091"/>
                  <a:gd name="connsiteX0-97" fmla="*/ 0 w 6391174"/>
                  <a:gd name="connsiteY0-98" fmla="*/ 2243007 h 2243007"/>
                  <a:gd name="connsiteX1-99" fmla="*/ 2531444 w 6391174"/>
                  <a:gd name="connsiteY1-100" fmla="*/ 1270854 h 2243007"/>
                  <a:gd name="connsiteX2-101" fmla="*/ 5005137 w 6391174"/>
                  <a:gd name="connsiteY2-102" fmla="*/ 320 h 2243007"/>
                  <a:gd name="connsiteX3-103" fmla="*/ 6391174 w 6391174"/>
                  <a:gd name="connsiteY3-104" fmla="*/ 1405609 h 2243007"/>
                  <a:gd name="connsiteX0-105" fmla="*/ 0 w 6391174"/>
                  <a:gd name="connsiteY0-106" fmla="*/ 2281578 h 2281578"/>
                  <a:gd name="connsiteX1-107" fmla="*/ 2531444 w 6391174"/>
                  <a:gd name="connsiteY1-108" fmla="*/ 1309425 h 2281578"/>
                  <a:gd name="connsiteX2-109" fmla="*/ 4754880 w 6391174"/>
                  <a:gd name="connsiteY2-110" fmla="*/ 390 h 2281578"/>
                  <a:gd name="connsiteX3-111" fmla="*/ 6391174 w 6391174"/>
                  <a:gd name="connsiteY3-112" fmla="*/ 1444180 h 2281578"/>
                  <a:gd name="connsiteX0-113" fmla="*/ 17 w 6391191"/>
                  <a:gd name="connsiteY0-114" fmla="*/ 2281578 h 2281578"/>
                  <a:gd name="connsiteX1-115" fmla="*/ 2531461 w 6391191"/>
                  <a:gd name="connsiteY1-116" fmla="*/ 1309425 h 2281578"/>
                  <a:gd name="connsiteX2-117" fmla="*/ 4754897 w 6391191"/>
                  <a:gd name="connsiteY2-118" fmla="*/ 390 h 2281578"/>
                  <a:gd name="connsiteX3-119" fmla="*/ 6391191 w 6391191"/>
                  <a:gd name="connsiteY3-120" fmla="*/ 1444180 h 2281578"/>
                  <a:gd name="connsiteX0-121" fmla="*/ 19 w 6285315"/>
                  <a:gd name="connsiteY0-122" fmla="*/ 2271953 h 2271953"/>
                  <a:gd name="connsiteX1-123" fmla="*/ 2425585 w 6285315"/>
                  <a:gd name="connsiteY1-124" fmla="*/ 1309425 h 2271953"/>
                  <a:gd name="connsiteX2-125" fmla="*/ 4649021 w 6285315"/>
                  <a:gd name="connsiteY2-126" fmla="*/ 390 h 2271953"/>
                  <a:gd name="connsiteX3-127" fmla="*/ 6285315 w 6285315"/>
                  <a:gd name="connsiteY3-128" fmla="*/ 1444180 h 2271953"/>
                  <a:gd name="connsiteX0-129" fmla="*/ 19 w 6285315"/>
                  <a:gd name="connsiteY0-130" fmla="*/ 2271953 h 2271953"/>
                  <a:gd name="connsiteX1-131" fmla="*/ 2425585 w 6285315"/>
                  <a:gd name="connsiteY1-132" fmla="*/ 1309425 h 2271953"/>
                  <a:gd name="connsiteX2-133" fmla="*/ 4649021 w 6285315"/>
                  <a:gd name="connsiteY2-134" fmla="*/ 390 h 2271953"/>
                  <a:gd name="connsiteX3-135" fmla="*/ 6285315 w 6285315"/>
                  <a:gd name="connsiteY3-136" fmla="*/ 1444180 h 2271953"/>
                  <a:gd name="connsiteX0-137" fmla="*/ 19 w 6285315"/>
                  <a:gd name="connsiteY0-138" fmla="*/ 2282053 h 2282053"/>
                  <a:gd name="connsiteX1-139" fmla="*/ 2425585 w 6285315"/>
                  <a:gd name="connsiteY1-140" fmla="*/ 1319525 h 2282053"/>
                  <a:gd name="connsiteX2-141" fmla="*/ 4649021 w 6285315"/>
                  <a:gd name="connsiteY2-142" fmla="*/ 10490 h 2282053"/>
                  <a:gd name="connsiteX3-143" fmla="*/ 6285315 w 6285315"/>
                  <a:gd name="connsiteY3-144" fmla="*/ 1454280 h 2282053"/>
                  <a:gd name="connsiteX0-145" fmla="*/ 19 w 5753482"/>
                  <a:gd name="connsiteY0-146" fmla="*/ 2319564 h 2319564"/>
                  <a:gd name="connsiteX1-147" fmla="*/ 2425585 w 5753482"/>
                  <a:gd name="connsiteY1-148" fmla="*/ 1357036 h 2319564"/>
                  <a:gd name="connsiteX2-149" fmla="*/ 4649021 w 5753482"/>
                  <a:gd name="connsiteY2-150" fmla="*/ 48001 h 2319564"/>
                  <a:gd name="connsiteX3-151" fmla="*/ 5753482 w 5753482"/>
                  <a:gd name="connsiteY3-152" fmla="*/ 1010528 h 2319564"/>
                  <a:gd name="connsiteX0-153" fmla="*/ 19 w 5753482"/>
                  <a:gd name="connsiteY0-154" fmla="*/ 2277873 h 2277873"/>
                  <a:gd name="connsiteX1-155" fmla="*/ 2425585 w 5753482"/>
                  <a:gd name="connsiteY1-156" fmla="*/ 1315345 h 2277873"/>
                  <a:gd name="connsiteX2-157" fmla="*/ 4649021 w 5753482"/>
                  <a:gd name="connsiteY2-158" fmla="*/ 6310 h 2277873"/>
                  <a:gd name="connsiteX3-159" fmla="*/ 5753482 w 5753482"/>
                  <a:gd name="connsiteY3-160" fmla="*/ 968837 h 2277873"/>
                </a:gdLst>
                <a:ahLst/>
                <a:cxnLst>
                  <a:cxn ang="0">
                    <a:pos x="connsiteX0-1" y="connsiteY0-2"/>
                  </a:cxn>
                  <a:cxn ang="0">
                    <a:pos x="connsiteX1-3" y="connsiteY1-4"/>
                  </a:cxn>
                  <a:cxn ang="0">
                    <a:pos x="connsiteX2-5" y="connsiteY2-6"/>
                  </a:cxn>
                  <a:cxn ang="0">
                    <a:pos x="connsiteX3-7" y="connsiteY3-8"/>
                  </a:cxn>
                </a:cxnLst>
                <a:rect l="l" t="t" r="r" b="b"/>
                <a:pathLst>
                  <a:path w="5753482" h="2277873">
                    <a:moveTo>
                      <a:pt x="19" y="2277873"/>
                    </a:moveTo>
                    <a:cubicBezTo>
                      <a:pt x="-6399" y="1113216"/>
                      <a:pt x="1650751" y="1693939"/>
                      <a:pt x="2425585" y="1315345"/>
                    </a:cubicBezTo>
                    <a:cubicBezTo>
                      <a:pt x="3200419" y="936751"/>
                      <a:pt x="4094372" y="64061"/>
                      <a:pt x="4649021" y="6310"/>
                    </a:cubicBezTo>
                    <a:cubicBezTo>
                      <a:pt x="5203670" y="-51441"/>
                      <a:pt x="5560400" y="288652"/>
                      <a:pt x="5753482" y="968837"/>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Google Shape;3475;p71"/>
              <p:cNvPicPr preferRelativeResize="0"/>
              <p:nvPr/>
            </p:nvPicPr>
            <p:blipFill>
              <a:blip r:embed="rId7"/>
              <a:stretch>
                <a:fillRect/>
              </a:stretch>
            </p:blipFill>
            <p:spPr>
              <a:xfrm rot="4500000">
                <a:off x="4430" y="-3582"/>
                <a:ext cx="2648" cy="10146"/>
              </a:xfrm>
              <a:prstGeom prst="rect">
                <a:avLst/>
              </a:prstGeom>
              <a:noFill/>
              <a:ln>
                <a:noFill/>
              </a:ln>
            </p:spPr>
          </p:pic>
        </p:grpSp>
      </p:grpSp>
      <p:sp>
        <p:nvSpPr>
          <p:cNvPr id="18" name="Rectangle 17"/>
          <p:cNvSpPr/>
          <p:nvPr/>
        </p:nvSpPr>
        <p:spPr>
          <a:xfrm>
            <a:off x="1642986" y="964343"/>
            <a:ext cx="9167698" cy="564893"/>
          </a:xfrm>
          <a:prstGeom prst="rect">
            <a:avLst/>
          </a:prstGeom>
          <a:solidFill>
            <a:srgbClr val="D4E7CC"/>
          </a:solidFill>
          <a:ln>
            <a:solidFill>
              <a:srgbClr val="D7E9CE"/>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smtClean="0">
                <a:solidFill>
                  <a:schemeClr val="tx2">
                    <a:lumMod val="50000"/>
                    <a:lumOff val="50000"/>
                  </a:schemeClr>
                </a:solidFill>
              </a:rPr>
              <a:t>الحرارة </a:t>
            </a:r>
            <a:endParaRPr lang="ar-SA" sz="2400" b="1" dirty="0">
              <a:solidFill>
                <a:schemeClr val="tx2">
                  <a:lumMod val="50000"/>
                  <a:lumOff val="50000"/>
                </a:schemeClr>
              </a:solidFill>
            </a:endParaRPr>
          </a:p>
        </p:txBody>
      </p:sp>
      <p:pic>
        <p:nvPicPr>
          <p:cNvPr id="10" name="Picture 9"/>
          <p:cNvPicPr>
            <a:picLocks noChangeAspect="1"/>
          </p:cNvPicPr>
          <p:nvPr/>
        </p:nvPicPr>
        <p:blipFill>
          <a:blip r:embed="rId8"/>
          <a:stretch>
            <a:fillRect/>
          </a:stretch>
        </p:blipFill>
        <p:spPr>
          <a:xfrm>
            <a:off x="1914334" y="1823642"/>
            <a:ext cx="8896350" cy="1524000"/>
          </a:xfrm>
          <a:prstGeom prst="rect">
            <a:avLst/>
          </a:prstGeom>
        </p:spPr>
      </p:pic>
      <p:pic>
        <p:nvPicPr>
          <p:cNvPr id="13" name="Picture 12"/>
          <p:cNvPicPr>
            <a:picLocks noChangeAspect="1"/>
          </p:cNvPicPr>
          <p:nvPr/>
        </p:nvPicPr>
        <p:blipFill>
          <a:blip r:embed="rId9"/>
          <a:stretch>
            <a:fillRect/>
          </a:stretch>
        </p:blipFill>
        <p:spPr>
          <a:xfrm>
            <a:off x="639554" y="2569779"/>
            <a:ext cx="5305425" cy="4178717"/>
          </a:xfrm>
          <a:prstGeom prst="rect">
            <a:avLst/>
          </a:prstGeom>
        </p:spPr>
      </p:pic>
    </p:spTree>
    <p:custDataLst>
      <p:tags r:id="rId1"/>
    </p:custDataLst>
    <p:extLst>
      <p:ext uri="{BB962C8B-B14F-4D97-AF65-F5344CB8AC3E}">
        <p14:creationId xmlns:p14="http://schemas.microsoft.com/office/powerpoint/2010/main" val="24432470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1832326" y="-3285205"/>
            <a:ext cx="16624300" cy="12279630"/>
            <a:chOff x="-2389" y="-5397"/>
            <a:chExt cx="26180" cy="19338"/>
          </a:xfrm>
        </p:grpSpPr>
        <p:grpSp>
          <p:nvGrpSpPr>
            <p:cNvPr id="11" name="组合 10"/>
            <p:cNvGrpSpPr/>
            <p:nvPr/>
          </p:nvGrpSpPr>
          <p:grpSpPr>
            <a:xfrm>
              <a:off x="-2389" y="-5397"/>
              <a:ext cx="26180" cy="19339"/>
              <a:chOff x="-2389" y="-5397"/>
              <a:chExt cx="26180" cy="19339"/>
            </a:xfrm>
          </p:grpSpPr>
          <p:pic>
            <p:nvPicPr>
              <p:cNvPr id="61" name="Google Shape;3471;p71"/>
              <p:cNvPicPr preferRelativeResize="0"/>
              <p:nvPr/>
            </p:nvPicPr>
            <p:blipFill>
              <a:blip r:embed="rId3"/>
              <a:stretch>
                <a:fillRect/>
              </a:stretch>
            </p:blipFill>
            <p:spPr>
              <a:xfrm rot="360000" flipV="1">
                <a:off x="657" y="-5013"/>
                <a:ext cx="9414" cy="7566"/>
              </a:xfrm>
              <a:prstGeom prst="rect">
                <a:avLst/>
              </a:prstGeom>
              <a:noFill/>
              <a:ln>
                <a:noFill/>
              </a:ln>
            </p:spPr>
          </p:pic>
          <p:pic>
            <p:nvPicPr>
              <p:cNvPr id="68" name="Google Shape;3480;p71"/>
              <p:cNvPicPr preferRelativeResize="0"/>
              <p:nvPr/>
            </p:nvPicPr>
            <p:blipFill>
              <a:blip r:embed="rId4"/>
              <a:stretch>
                <a:fillRect/>
              </a:stretch>
            </p:blipFill>
            <p:spPr>
              <a:xfrm rot="20443258" flipV="1">
                <a:off x="11978" y="5730"/>
                <a:ext cx="11813" cy="8212"/>
              </a:xfrm>
              <a:prstGeom prst="rect">
                <a:avLst/>
              </a:prstGeom>
              <a:noFill/>
              <a:ln>
                <a:noFill/>
              </a:ln>
            </p:spPr>
          </p:pic>
          <p:pic>
            <p:nvPicPr>
              <p:cNvPr id="3473" name="Google Shape;3473;p71"/>
              <p:cNvPicPr preferRelativeResize="0"/>
              <p:nvPr/>
            </p:nvPicPr>
            <p:blipFill>
              <a:blip r:embed="rId5"/>
              <a:stretch>
                <a:fillRect/>
              </a:stretch>
            </p:blipFill>
            <p:spPr>
              <a:xfrm>
                <a:off x="-2389" y="5202"/>
                <a:ext cx="6394" cy="8097"/>
              </a:xfrm>
              <a:prstGeom prst="rect">
                <a:avLst/>
              </a:prstGeom>
              <a:noFill/>
              <a:ln>
                <a:noFill/>
              </a:ln>
            </p:spPr>
          </p:pic>
          <p:pic>
            <p:nvPicPr>
              <p:cNvPr id="3477" name="Google Shape;3477;p71"/>
              <p:cNvPicPr preferRelativeResize="0"/>
              <p:nvPr/>
            </p:nvPicPr>
            <p:blipFill>
              <a:blip r:embed="rId6"/>
              <a:stretch>
                <a:fillRect/>
              </a:stretch>
            </p:blipFill>
            <p:spPr>
              <a:xfrm>
                <a:off x="16040" y="-5397"/>
                <a:ext cx="3689" cy="9407"/>
              </a:xfrm>
              <a:prstGeom prst="rect">
                <a:avLst/>
              </a:prstGeom>
              <a:noFill/>
              <a:ln>
                <a:noFill/>
              </a:ln>
            </p:spPr>
          </p:pic>
        </p:grpSp>
        <p:sp>
          <p:nvSpPr>
            <p:cNvPr id="2" name="圆角矩形 1"/>
            <p:cNvSpPr/>
            <p:nvPr/>
          </p:nvSpPr>
          <p:spPr>
            <a:xfrm>
              <a:off x="963" y="963"/>
              <a:ext cx="17275" cy="8874"/>
            </a:xfrm>
            <a:prstGeom prst="roundRect">
              <a:avLst/>
            </a:prstGeom>
            <a:solidFill>
              <a:schemeClr val="bg1"/>
            </a:solidFill>
            <a:ln>
              <a:noFill/>
            </a:ln>
            <a:effectLst>
              <a:outerShdw blurRad="11684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p:cNvGrpSpPr/>
            <p:nvPr/>
          </p:nvGrpSpPr>
          <p:grpSpPr>
            <a:xfrm>
              <a:off x="10677" y="7337"/>
              <a:ext cx="8496" cy="3744"/>
              <a:chOff x="10677" y="7337"/>
              <a:chExt cx="8496" cy="3744"/>
            </a:xfrm>
          </p:grpSpPr>
          <p:sp>
            <p:nvSpPr>
              <p:cNvPr id="3" name="任意多边形 2"/>
              <p:cNvSpPr/>
              <p:nvPr/>
            </p:nvSpPr>
            <p:spPr>
              <a:xfrm rot="11076794" flipV="1">
                <a:off x="12811" y="7337"/>
                <a:ext cx="6362" cy="3744"/>
              </a:xfrm>
              <a:custGeom>
                <a:avLst/>
                <a:gdLst>
                  <a:gd name="connsiteX0" fmla="*/ 914344 w 3556001"/>
                  <a:gd name="connsiteY0" fmla="*/ 1091 h 2346051"/>
                  <a:gd name="connsiteX1" fmla="*/ 2430863 w 3556001"/>
                  <a:gd name="connsiteY1" fmla="*/ 596106 h 2346051"/>
                  <a:gd name="connsiteX2" fmla="*/ 3438830 w 3556001"/>
                  <a:gd name="connsiteY2" fmla="*/ 2307077 h 2346051"/>
                  <a:gd name="connsiteX3" fmla="*/ 3401736 w 3556001"/>
                  <a:gd name="connsiteY3" fmla="*/ 2346051 h 2346051"/>
                  <a:gd name="connsiteX4" fmla="*/ 0 w 3556001"/>
                  <a:gd name="connsiteY4" fmla="*/ 2346051 h 2346051"/>
                  <a:gd name="connsiteX5" fmla="*/ 0 w 3556001"/>
                  <a:gd name="connsiteY5" fmla="*/ 199042 h 2346051"/>
                  <a:gd name="connsiteX6" fmla="*/ 98382 w 3556001"/>
                  <a:gd name="connsiteY6" fmla="*/ 151316 h 2346051"/>
                  <a:gd name="connsiteX7" fmla="*/ 914344 w 3556001"/>
                  <a:gd name="connsiteY7" fmla="*/ 1091 h 2346051"/>
                  <a:gd name="connsiteX0-1" fmla="*/ 914344 w 3560405"/>
                  <a:gd name="connsiteY0-2" fmla="*/ 1091 h 2346051"/>
                  <a:gd name="connsiteX1-3" fmla="*/ 2469465 w 3560405"/>
                  <a:gd name="connsiteY1-4" fmla="*/ 728614 h 2346051"/>
                  <a:gd name="connsiteX2-5" fmla="*/ 3438830 w 3560405"/>
                  <a:gd name="connsiteY2-6" fmla="*/ 2307077 h 2346051"/>
                  <a:gd name="connsiteX3-7" fmla="*/ 3401736 w 3560405"/>
                  <a:gd name="connsiteY3-8" fmla="*/ 2346051 h 2346051"/>
                  <a:gd name="connsiteX4-9" fmla="*/ 0 w 3560405"/>
                  <a:gd name="connsiteY4-10" fmla="*/ 2346051 h 2346051"/>
                  <a:gd name="connsiteX5-11" fmla="*/ 0 w 3560405"/>
                  <a:gd name="connsiteY5-12" fmla="*/ 199042 h 2346051"/>
                  <a:gd name="connsiteX6-13" fmla="*/ 98382 w 3560405"/>
                  <a:gd name="connsiteY6-14" fmla="*/ 151316 h 2346051"/>
                  <a:gd name="connsiteX7-15" fmla="*/ 914344 w 3560405"/>
                  <a:gd name="connsiteY7-16" fmla="*/ 1091 h 2346051"/>
                  <a:gd name="connsiteX0-17" fmla="*/ 914344 w 3401736"/>
                  <a:gd name="connsiteY0-18" fmla="*/ 1091 h 2346051"/>
                  <a:gd name="connsiteX1-19" fmla="*/ 2469465 w 3401736"/>
                  <a:gd name="connsiteY1-20" fmla="*/ 728614 h 2346051"/>
                  <a:gd name="connsiteX2-21" fmla="*/ 3013784 w 3401736"/>
                  <a:gd name="connsiteY2-22" fmla="*/ 1847630 h 2346051"/>
                  <a:gd name="connsiteX3-23" fmla="*/ 3401736 w 3401736"/>
                  <a:gd name="connsiteY3-24" fmla="*/ 2346051 h 2346051"/>
                  <a:gd name="connsiteX4-25" fmla="*/ 0 w 3401736"/>
                  <a:gd name="connsiteY4-26" fmla="*/ 2346051 h 2346051"/>
                  <a:gd name="connsiteX5-27" fmla="*/ 0 w 3401736"/>
                  <a:gd name="connsiteY5-28" fmla="*/ 199042 h 2346051"/>
                  <a:gd name="connsiteX6-29" fmla="*/ 98382 w 3401736"/>
                  <a:gd name="connsiteY6-30" fmla="*/ 151316 h 2346051"/>
                  <a:gd name="connsiteX7-31" fmla="*/ 914344 w 3401736"/>
                  <a:gd name="connsiteY7-32" fmla="*/ 1091 h 2346051"/>
                  <a:gd name="connsiteX0-33" fmla="*/ 914344 w 3143791"/>
                  <a:gd name="connsiteY0-34" fmla="*/ 1091 h 2346051"/>
                  <a:gd name="connsiteX1-35" fmla="*/ 2469465 w 3143791"/>
                  <a:gd name="connsiteY1-36" fmla="*/ 728614 h 2346051"/>
                  <a:gd name="connsiteX2-37" fmla="*/ 3013784 w 3143791"/>
                  <a:gd name="connsiteY2-38" fmla="*/ 1847630 h 2346051"/>
                  <a:gd name="connsiteX3-39" fmla="*/ 0 w 3143791"/>
                  <a:gd name="connsiteY3-40" fmla="*/ 2346051 h 2346051"/>
                  <a:gd name="connsiteX4-41" fmla="*/ 0 w 3143791"/>
                  <a:gd name="connsiteY4-42" fmla="*/ 199042 h 2346051"/>
                  <a:gd name="connsiteX5-43" fmla="*/ 98382 w 3143791"/>
                  <a:gd name="connsiteY5-44" fmla="*/ 151316 h 2346051"/>
                  <a:gd name="connsiteX6-45" fmla="*/ 914344 w 3143791"/>
                  <a:gd name="connsiteY6-46" fmla="*/ 1091 h 2346051"/>
                  <a:gd name="connsiteX0-47" fmla="*/ 0 w 3143791"/>
                  <a:gd name="connsiteY0-48" fmla="*/ 2346051 h 2405814"/>
                  <a:gd name="connsiteX1-49" fmla="*/ 0 w 3143791"/>
                  <a:gd name="connsiteY1-50" fmla="*/ 199042 h 2405814"/>
                  <a:gd name="connsiteX2-51" fmla="*/ 98382 w 3143791"/>
                  <a:gd name="connsiteY2-52" fmla="*/ 151316 h 2405814"/>
                  <a:gd name="connsiteX3-53" fmla="*/ 914344 w 3143791"/>
                  <a:gd name="connsiteY3-54" fmla="*/ 1091 h 2405814"/>
                  <a:gd name="connsiteX4-55" fmla="*/ 2469465 w 3143791"/>
                  <a:gd name="connsiteY4-56" fmla="*/ 728614 h 2405814"/>
                  <a:gd name="connsiteX5-57" fmla="*/ 3013784 w 3143791"/>
                  <a:gd name="connsiteY5-58" fmla="*/ 1847630 h 2405814"/>
                  <a:gd name="connsiteX6-59" fmla="*/ 57948 w 3143791"/>
                  <a:gd name="connsiteY6-60" fmla="*/ 2405814 h 2405814"/>
                  <a:gd name="connsiteX0-61" fmla="*/ 0 w 3143791"/>
                  <a:gd name="connsiteY0-62" fmla="*/ 2346051 h 2346051"/>
                  <a:gd name="connsiteX1-63" fmla="*/ 0 w 3143791"/>
                  <a:gd name="connsiteY1-64" fmla="*/ 199042 h 2346051"/>
                  <a:gd name="connsiteX2-65" fmla="*/ 98382 w 3143791"/>
                  <a:gd name="connsiteY2-66" fmla="*/ 151316 h 2346051"/>
                  <a:gd name="connsiteX3-67" fmla="*/ 914344 w 3143791"/>
                  <a:gd name="connsiteY3-68" fmla="*/ 1091 h 2346051"/>
                  <a:gd name="connsiteX4-69" fmla="*/ 2469465 w 3143791"/>
                  <a:gd name="connsiteY4-70" fmla="*/ 728614 h 2346051"/>
                  <a:gd name="connsiteX5-71" fmla="*/ 3013784 w 3143791"/>
                  <a:gd name="connsiteY5-72" fmla="*/ 1847630 h 2346051"/>
                  <a:gd name="connsiteX6-73" fmla="*/ 2212347 w 3143791"/>
                  <a:gd name="connsiteY6-74" fmla="*/ 2046590 h 2346051"/>
                  <a:gd name="connsiteX0-75" fmla="*/ 0 w 3180028"/>
                  <a:gd name="connsiteY0-76" fmla="*/ 538753 h 2046590"/>
                  <a:gd name="connsiteX1-77" fmla="*/ 36237 w 3180028"/>
                  <a:gd name="connsiteY1-78" fmla="*/ 199042 h 2046590"/>
                  <a:gd name="connsiteX2-79" fmla="*/ 134619 w 3180028"/>
                  <a:gd name="connsiteY2-80" fmla="*/ 151316 h 2046590"/>
                  <a:gd name="connsiteX3-81" fmla="*/ 950581 w 3180028"/>
                  <a:gd name="connsiteY3-82" fmla="*/ 1091 h 2046590"/>
                  <a:gd name="connsiteX4-83" fmla="*/ 2505702 w 3180028"/>
                  <a:gd name="connsiteY4-84" fmla="*/ 728614 h 2046590"/>
                  <a:gd name="connsiteX5-85" fmla="*/ 3050021 w 3180028"/>
                  <a:gd name="connsiteY5-86" fmla="*/ 1847630 h 2046590"/>
                  <a:gd name="connsiteX6-87" fmla="*/ 2248584 w 3180028"/>
                  <a:gd name="connsiteY6-88" fmla="*/ 2046590 h 2046590"/>
                  <a:gd name="connsiteX0-89" fmla="*/ 0 w 3180028"/>
                  <a:gd name="connsiteY0-90" fmla="*/ 538753 h 2046590"/>
                  <a:gd name="connsiteX1-91" fmla="*/ 134619 w 3180028"/>
                  <a:gd name="connsiteY1-92" fmla="*/ 151316 h 2046590"/>
                  <a:gd name="connsiteX2-93" fmla="*/ 950581 w 3180028"/>
                  <a:gd name="connsiteY2-94" fmla="*/ 1091 h 2046590"/>
                  <a:gd name="connsiteX3-95" fmla="*/ 2505702 w 3180028"/>
                  <a:gd name="connsiteY3-96" fmla="*/ 728614 h 2046590"/>
                  <a:gd name="connsiteX4-97" fmla="*/ 3050021 w 3180028"/>
                  <a:gd name="connsiteY4-98" fmla="*/ 1847630 h 2046590"/>
                  <a:gd name="connsiteX5-99" fmla="*/ 2248584 w 3180028"/>
                  <a:gd name="connsiteY5-100" fmla="*/ 2046590 h 2046590"/>
                  <a:gd name="connsiteX0-101" fmla="*/ 0 w 3045409"/>
                  <a:gd name="connsiteY0-102" fmla="*/ 151316 h 2046590"/>
                  <a:gd name="connsiteX1-103" fmla="*/ 815962 w 3045409"/>
                  <a:gd name="connsiteY1-104" fmla="*/ 1091 h 2046590"/>
                  <a:gd name="connsiteX2-105" fmla="*/ 2371083 w 3045409"/>
                  <a:gd name="connsiteY2-106" fmla="*/ 728614 h 2046590"/>
                  <a:gd name="connsiteX3-107" fmla="*/ 2915402 w 3045409"/>
                  <a:gd name="connsiteY3-108" fmla="*/ 1847630 h 2046590"/>
                  <a:gd name="connsiteX4-109" fmla="*/ 2113965 w 3045409"/>
                  <a:gd name="connsiteY4-110" fmla="*/ 2046590 h 2046590"/>
                  <a:gd name="connsiteX0-111" fmla="*/ 0 w 3045409"/>
                  <a:gd name="connsiteY0-112" fmla="*/ 151316 h 1847630"/>
                  <a:gd name="connsiteX1-113" fmla="*/ 815962 w 3045409"/>
                  <a:gd name="connsiteY1-114" fmla="*/ 1091 h 1847630"/>
                  <a:gd name="connsiteX2-115" fmla="*/ 2371083 w 3045409"/>
                  <a:gd name="connsiteY2-116" fmla="*/ 728614 h 1847630"/>
                  <a:gd name="connsiteX3-117" fmla="*/ 2915402 w 3045409"/>
                  <a:gd name="connsiteY3-118" fmla="*/ 1847630 h 1847630"/>
                </a:gdLst>
                <a:ahLst/>
                <a:cxnLst>
                  <a:cxn ang="0">
                    <a:pos x="connsiteX0-1" y="connsiteY0-2"/>
                  </a:cxn>
                  <a:cxn ang="0">
                    <a:pos x="connsiteX1-3" y="connsiteY1-4"/>
                  </a:cxn>
                  <a:cxn ang="0">
                    <a:pos x="connsiteX2-5" y="connsiteY2-6"/>
                  </a:cxn>
                  <a:cxn ang="0">
                    <a:pos x="connsiteX3-7" y="connsiteY3-8"/>
                  </a:cxn>
                </a:cxnLst>
                <a:rect l="l" t="t" r="r" b="b"/>
                <a:pathLst>
                  <a:path w="3045409" h="1847630">
                    <a:moveTo>
                      <a:pt x="0" y="151316"/>
                    </a:moveTo>
                    <a:cubicBezTo>
                      <a:pt x="257183" y="40829"/>
                      <a:pt x="533329" y="-8113"/>
                      <a:pt x="815962" y="1091"/>
                    </a:cubicBezTo>
                    <a:cubicBezTo>
                      <a:pt x="1324702" y="17657"/>
                      <a:pt x="2021176" y="420858"/>
                      <a:pt x="2371083" y="728614"/>
                    </a:cubicBezTo>
                    <a:cubicBezTo>
                      <a:pt x="2720990" y="1036370"/>
                      <a:pt x="3307350" y="1346069"/>
                      <a:pt x="2915402" y="184763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Google Shape;3482;p71"/>
              <p:cNvPicPr preferRelativeResize="0"/>
              <p:nvPr/>
            </p:nvPicPr>
            <p:blipFill>
              <a:blip r:embed="rId7"/>
              <a:stretch>
                <a:fillRect/>
              </a:stretch>
            </p:blipFill>
            <p:spPr>
              <a:xfrm rot="-5400000" flipV="1">
                <a:off x="13632" y="5306"/>
                <a:ext cx="2084" cy="7995"/>
              </a:xfrm>
              <a:prstGeom prst="rect">
                <a:avLst/>
              </a:prstGeom>
              <a:noFill/>
              <a:ln>
                <a:noFill/>
              </a:ln>
            </p:spPr>
          </p:pic>
        </p:grpSp>
        <p:grpSp>
          <p:nvGrpSpPr>
            <p:cNvPr id="9" name="组合 8"/>
            <p:cNvGrpSpPr/>
            <p:nvPr/>
          </p:nvGrpSpPr>
          <p:grpSpPr>
            <a:xfrm>
              <a:off x="681" y="-1676"/>
              <a:ext cx="10146" cy="4491"/>
              <a:chOff x="681" y="-1676"/>
              <a:chExt cx="10146" cy="4491"/>
            </a:xfrm>
          </p:grpSpPr>
          <p:sp>
            <p:nvSpPr>
              <p:cNvPr id="6" name="任意多边形 5"/>
              <p:cNvSpPr/>
              <p:nvPr/>
            </p:nvSpPr>
            <p:spPr>
              <a:xfrm rot="20700000" flipV="1">
                <a:off x="835" y="-1676"/>
                <a:ext cx="9019" cy="3587"/>
              </a:xfrm>
              <a:custGeom>
                <a:avLst/>
                <a:gdLst>
                  <a:gd name="connsiteX0" fmla="*/ 0 w 7507705"/>
                  <a:gd name="connsiteY0" fmla="*/ 2310063 h 2310063"/>
                  <a:gd name="connsiteX1" fmla="*/ 1443789 w 7507705"/>
                  <a:gd name="connsiteY1" fmla="*/ 981777 h 2310063"/>
                  <a:gd name="connsiteX2" fmla="*/ 5111015 w 7507705"/>
                  <a:gd name="connsiteY2" fmla="*/ 0 h 2310063"/>
                  <a:gd name="connsiteX3" fmla="*/ 7507705 w 7507705"/>
                  <a:gd name="connsiteY3" fmla="*/ 760396 h 2310063"/>
                  <a:gd name="connsiteX0-1" fmla="*/ 0 w 7517330"/>
                  <a:gd name="connsiteY0-2" fmla="*/ 2252312 h 2252312"/>
                  <a:gd name="connsiteX1-3" fmla="*/ 1453414 w 7517330"/>
                  <a:gd name="connsiteY1-4" fmla="*/ 981777 h 2252312"/>
                  <a:gd name="connsiteX2-5" fmla="*/ 5120640 w 7517330"/>
                  <a:gd name="connsiteY2-6" fmla="*/ 0 h 2252312"/>
                  <a:gd name="connsiteX3-7" fmla="*/ 7517330 w 7517330"/>
                  <a:gd name="connsiteY3-8" fmla="*/ 760396 h 2252312"/>
                  <a:gd name="connsiteX0-9" fmla="*/ 0 w 7517330"/>
                  <a:gd name="connsiteY0-10" fmla="*/ 2252312 h 2252312"/>
                  <a:gd name="connsiteX1-11" fmla="*/ 1453414 w 7517330"/>
                  <a:gd name="connsiteY1-12" fmla="*/ 981777 h 2252312"/>
                  <a:gd name="connsiteX2-13" fmla="*/ 5120640 w 7517330"/>
                  <a:gd name="connsiteY2-14" fmla="*/ 0 h 2252312"/>
                  <a:gd name="connsiteX3-15" fmla="*/ 7517330 w 7517330"/>
                  <a:gd name="connsiteY3-16" fmla="*/ 760396 h 2252312"/>
                  <a:gd name="connsiteX0-17" fmla="*/ 0 w 7517330"/>
                  <a:gd name="connsiteY0-18" fmla="*/ 2252312 h 2252312"/>
                  <a:gd name="connsiteX1-19" fmla="*/ 1453414 w 7517330"/>
                  <a:gd name="connsiteY1-20" fmla="*/ 981777 h 2252312"/>
                  <a:gd name="connsiteX2-21" fmla="*/ 5120640 w 7517330"/>
                  <a:gd name="connsiteY2-22" fmla="*/ 0 h 2252312"/>
                  <a:gd name="connsiteX3-23" fmla="*/ 7517330 w 7517330"/>
                  <a:gd name="connsiteY3-24" fmla="*/ 760396 h 2252312"/>
                  <a:gd name="connsiteX0-25" fmla="*/ 0 w 7517330"/>
                  <a:gd name="connsiteY0-26" fmla="*/ 2252312 h 2252312"/>
                  <a:gd name="connsiteX1-27" fmla="*/ 1511166 w 7517330"/>
                  <a:gd name="connsiteY1-28" fmla="*/ 1366787 h 2252312"/>
                  <a:gd name="connsiteX2-29" fmla="*/ 5120640 w 7517330"/>
                  <a:gd name="connsiteY2-30" fmla="*/ 0 h 2252312"/>
                  <a:gd name="connsiteX3-31" fmla="*/ 7517330 w 7517330"/>
                  <a:gd name="connsiteY3-32" fmla="*/ 760396 h 2252312"/>
                  <a:gd name="connsiteX0-33" fmla="*/ 0 w 7517330"/>
                  <a:gd name="connsiteY0-34" fmla="*/ 2252312 h 2252312"/>
                  <a:gd name="connsiteX1-35" fmla="*/ 1511166 w 7517330"/>
                  <a:gd name="connsiteY1-36" fmla="*/ 1366787 h 2252312"/>
                  <a:gd name="connsiteX2-37" fmla="*/ 5120640 w 7517330"/>
                  <a:gd name="connsiteY2-38" fmla="*/ 0 h 2252312"/>
                  <a:gd name="connsiteX3-39" fmla="*/ 7517330 w 7517330"/>
                  <a:gd name="connsiteY3-40" fmla="*/ 760396 h 2252312"/>
                  <a:gd name="connsiteX0-41" fmla="*/ 0 w 7517330"/>
                  <a:gd name="connsiteY0-42" fmla="*/ 2252312 h 2252312"/>
                  <a:gd name="connsiteX1-43" fmla="*/ 1511166 w 7517330"/>
                  <a:gd name="connsiteY1-44" fmla="*/ 1366787 h 2252312"/>
                  <a:gd name="connsiteX2-45" fmla="*/ 5120640 w 7517330"/>
                  <a:gd name="connsiteY2-46" fmla="*/ 0 h 2252312"/>
                  <a:gd name="connsiteX3-47" fmla="*/ 7517330 w 7517330"/>
                  <a:gd name="connsiteY3-48" fmla="*/ 760396 h 2252312"/>
                  <a:gd name="connsiteX0-49" fmla="*/ 0 w 7449953"/>
                  <a:gd name="connsiteY0-50" fmla="*/ 2252312 h 2252312"/>
                  <a:gd name="connsiteX1-51" fmla="*/ 1443789 w 7449953"/>
                  <a:gd name="connsiteY1-52" fmla="*/ 1366787 h 2252312"/>
                  <a:gd name="connsiteX2-53" fmla="*/ 5053263 w 7449953"/>
                  <a:gd name="connsiteY2-54" fmla="*/ 0 h 2252312"/>
                  <a:gd name="connsiteX3-55" fmla="*/ 7449953 w 7449953"/>
                  <a:gd name="connsiteY3-56" fmla="*/ 760396 h 2252312"/>
                  <a:gd name="connsiteX0-57" fmla="*/ 0 w 7449953"/>
                  <a:gd name="connsiteY0-58" fmla="*/ 2286069 h 2286069"/>
                  <a:gd name="connsiteX1-59" fmla="*/ 1443789 w 7449953"/>
                  <a:gd name="connsiteY1-60" fmla="*/ 1400544 h 2286069"/>
                  <a:gd name="connsiteX2-61" fmla="*/ 5053263 w 7449953"/>
                  <a:gd name="connsiteY2-62" fmla="*/ 33757 h 2286069"/>
                  <a:gd name="connsiteX3-63" fmla="*/ 7449953 w 7449953"/>
                  <a:gd name="connsiteY3-64" fmla="*/ 794153 h 2286069"/>
                  <a:gd name="connsiteX0-65" fmla="*/ 0 w 7449953"/>
                  <a:gd name="connsiteY0-66" fmla="*/ 2276635 h 2276635"/>
                  <a:gd name="connsiteX1-67" fmla="*/ 1443789 w 7449953"/>
                  <a:gd name="connsiteY1-68" fmla="*/ 1391110 h 2276635"/>
                  <a:gd name="connsiteX2-69" fmla="*/ 5005137 w 7449953"/>
                  <a:gd name="connsiteY2-70" fmla="*/ 33948 h 2276635"/>
                  <a:gd name="connsiteX3-71" fmla="*/ 7449953 w 7449953"/>
                  <a:gd name="connsiteY3-72" fmla="*/ 784719 h 2276635"/>
                  <a:gd name="connsiteX0-73" fmla="*/ 0 w 6391174"/>
                  <a:gd name="connsiteY0-74" fmla="*/ 2242736 h 2242736"/>
                  <a:gd name="connsiteX1-75" fmla="*/ 1443789 w 6391174"/>
                  <a:gd name="connsiteY1-76" fmla="*/ 1357211 h 2242736"/>
                  <a:gd name="connsiteX2-77" fmla="*/ 5005137 w 6391174"/>
                  <a:gd name="connsiteY2-78" fmla="*/ 49 h 2242736"/>
                  <a:gd name="connsiteX3-79" fmla="*/ 6391174 w 6391174"/>
                  <a:gd name="connsiteY3-80" fmla="*/ 1405338 h 2242736"/>
                  <a:gd name="connsiteX0-81" fmla="*/ 0 w 6391174"/>
                  <a:gd name="connsiteY0-82" fmla="*/ 2242736 h 2242736"/>
                  <a:gd name="connsiteX1-83" fmla="*/ 1443789 w 6391174"/>
                  <a:gd name="connsiteY1-84" fmla="*/ 1357211 h 2242736"/>
                  <a:gd name="connsiteX2-85" fmla="*/ 5005137 w 6391174"/>
                  <a:gd name="connsiteY2-86" fmla="*/ 49 h 2242736"/>
                  <a:gd name="connsiteX3-87" fmla="*/ 6391174 w 6391174"/>
                  <a:gd name="connsiteY3-88" fmla="*/ 1405338 h 2242736"/>
                  <a:gd name="connsiteX0-89" fmla="*/ 0 w 6391174"/>
                  <a:gd name="connsiteY0-90" fmla="*/ 2243091 h 2243091"/>
                  <a:gd name="connsiteX1-91" fmla="*/ 2531444 w 6391174"/>
                  <a:gd name="connsiteY1-92" fmla="*/ 1270938 h 2243091"/>
                  <a:gd name="connsiteX2-93" fmla="*/ 5005137 w 6391174"/>
                  <a:gd name="connsiteY2-94" fmla="*/ 404 h 2243091"/>
                  <a:gd name="connsiteX3-95" fmla="*/ 6391174 w 6391174"/>
                  <a:gd name="connsiteY3-96" fmla="*/ 1405693 h 2243091"/>
                  <a:gd name="connsiteX0-97" fmla="*/ 0 w 6391174"/>
                  <a:gd name="connsiteY0-98" fmla="*/ 2243007 h 2243007"/>
                  <a:gd name="connsiteX1-99" fmla="*/ 2531444 w 6391174"/>
                  <a:gd name="connsiteY1-100" fmla="*/ 1270854 h 2243007"/>
                  <a:gd name="connsiteX2-101" fmla="*/ 5005137 w 6391174"/>
                  <a:gd name="connsiteY2-102" fmla="*/ 320 h 2243007"/>
                  <a:gd name="connsiteX3-103" fmla="*/ 6391174 w 6391174"/>
                  <a:gd name="connsiteY3-104" fmla="*/ 1405609 h 2243007"/>
                  <a:gd name="connsiteX0-105" fmla="*/ 0 w 6391174"/>
                  <a:gd name="connsiteY0-106" fmla="*/ 2281578 h 2281578"/>
                  <a:gd name="connsiteX1-107" fmla="*/ 2531444 w 6391174"/>
                  <a:gd name="connsiteY1-108" fmla="*/ 1309425 h 2281578"/>
                  <a:gd name="connsiteX2-109" fmla="*/ 4754880 w 6391174"/>
                  <a:gd name="connsiteY2-110" fmla="*/ 390 h 2281578"/>
                  <a:gd name="connsiteX3-111" fmla="*/ 6391174 w 6391174"/>
                  <a:gd name="connsiteY3-112" fmla="*/ 1444180 h 2281578"/>
                  <a:gd name="connsiteX0-113" fmla="*/ 17 w 6391191"/>
                  <a:gd name="connsiteY0-114" fmla="*/ 2281578 h 2281578"/>
                  <a:gd name="connsiteX1-115" fmla="*/ 2531461 w 6391191"/>
                  <a:gd name="connsiteY1-116" fmla="*/ 1309425 h 2281578"/>
                  <a:gd name="connsiteX2-117" fmla="*/ 4754897 w 6391191"/>
                  <a:gd name="connsiteY2-118" fmla="*/ 390 h 2281578"/>
                  <a:gd name="connsiteX3-119" fmla="*/ 6391191 w 6391191"/>
                  <a:gd name="connsiteY3-120" fmla="*/ 1444180 h 2281578"/>
                  <a:gd name="connsiteX0-121" fmla="*/ 19 w 6285315"/>
                  <a:gd name="connsiteY0-122" fmla="*/ 2271953 h 2271953"/>
                  <a:gd name="connsiteX1-123" fmla="*/ 2425585 w 6285315"/>
                  <a:gd name="connsiteY1-124" fmla="*/ 1309425 h 2271953"/>
                  <a:gd name="connsiteX2-125" fmla="*/ 4649021 w 6285315"/>
                  <a:gd name="connsiteY2-126" fmla="*/ 390 h 2271953"/>
                  <a:gd name="connsiteX3-127" fmla="*/ 6285315 w 6285315"/>
                  <a:gd name="connsiteY3-128" fmla="*/ 1444180 h 2271953"/>
                  <a:gd name="connsiteX0-129" fmla="*/ 19 w 6285315"/>
                  <a:gd name="connsiteY0-130" fmla="*/ 2271953 h 2271953"/>
                  <a:gd name="connsiteX1-131" fmla="*/ 2425585 w 6285315"/>
                  <a:gd name="connsiteY1-132" fmla="*/ 1309425 h 2271953"/>
                  <a:gd name="connsiteX2-133" fmla="*/ 4649021 w 6285315"/>
                  <a:gd name="connsiteY2-134" fmla="*/ 390 h 2271953"/>
                  <a:gd name="connsiteX3-135" fmla="*/ 6285315 w 6285315"/>
                  <a:gd name="connsiteY3-136" fmla="*/ 1444180 h 2271953"/>
                  <a:gd name="connsiteX0-137" fmla="*/ 19 w 6285315"/>
                  <a:gd name="connsiteY0-138" fmla="*/ 2282053 h 2282053"/>
                  <a:gd name="connsiteX1-139" fmla="*/ 2425585 w 6285315"/>
                  <a:gd name="connsiteY1-140" fmla="*/ 1319525 h 2282053"/>
                  <a:gd name="connsiteX2-141" fmla="*/ 4649021 w 6285315"/>
                  <a:gd name="connsiteY2-142" fmla="*/ 10490 h 2282053"/>
                  <a:gd name="connsiteX3-143" fmla="*/ 6285315 w 6285315"/>
                  <a:gd name="connsiteY3-144" fmla="*/ 1454280 h 2282053"/>
                  <a:gd name="connsiteX0-145" fmla="*/ 19 w 5753482"/>
                  <a:gd name="connsiteY0-146" fmla="*/ 2319564 h 2319564"/>
                  <a:gd name="connsiteX1-147" fmla="*/ 2425585 w 5753482"/>
                  <a:gd name="connsiteY1-148" fmla="*/ 1357036 h 2319564"/>
                  <a:gd name="connsiteX2-149" fmla="*/ 4649021 w 5753482"/>
                  <a:gd name="connsiteY2-150" fmla="*/ 48001 h 2319564"/>
                  <a:gd name="connsiteX3-151" fmla="*/ 5753482 w 5753482"/>
                  <a:gd name="connsiteY3-152" fmla="*/ 1010528 h 2319564"/>
                  <a:gd name="connsiteX0-153" fmla="*/ 19 w 5753482"/>
                  <a:gd name="connsiteY0-154" fmla="*/ 2277873 h 2277873"/>
                  <a:gd name="connsiteX1-155" fmla="*/ 2425585 w 5753482"/>
                  <a:gd name="connsiteY1-156" fmla="*/ 1315345 h 2277873"/>
                  <a:gd name="connsiteX2-157" fmla="*/ 4649021 w 5753482"/>
                  <a:gd name="connsiteY2-158" fmla="*/ 6310 h 2277873"/>
                  <a:gd name="connsiteX3-159" fmla="*/ 5753482 w 5753482"/>
                  <a:gd name="connsiteY3-160" fmla="*/ 968837 h 2277873"/>
                </a:gdLst>
                <a:ahLst/>
                <a:cxnLst>
                  <a:cxn ang="0">
                    <a:pos x="connsiteX0-1" y="connsiteY0-2"/>
                  </a:cxn>
                  <a:cxn ang="0">
                    <a:pos x="connsiteX1-3" y="connsiteY1-4"/>
                  </a:cxn>
                  <a:cxn ang="0">
                    <a:pos x="connsiteX2-5" y="connsiteY2-6"/>
                  </a:cxn>
                  <a:cxn ang="0">
                    <a:pos x="connsiteX3-7" y="connsiteY3-8"/>
                  </a:cxn>
                </a:cxnLst>
                <a:rect l="l" t="t" r="r" b="b"/>
                <a:pathLst>
                  <a:path w="5753482" h="2277873">
                    <a:moveTo>
                      <a:pt x="19" y="2277873"/>
                    </a:moveTo>
                    <a:cubicBezTo>
                      <a:pt x="-6399" y="1113216"/>
                      <a:pt x="1650751" y="1693939"/>
                      <a:pt x="2425585" y="1315345"/>
                    </a:cubicBezTo>
                    <a:cubicBezTo>
                      <a:pt x="3200419" y="936751"/>
                      <a:pt x="4094372" y="64061"/>
                      <a:pt x="4649021" y="6310"/>
                    </a:cubicBezTo>
                    <a:cubicBezTo>
                      <a:pt x="5203670" y="-51441"/>
                      <a:pt x="5560400" y="288652"/>
                      <a:pt x="5753482" y="968837"/>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Google Shape;3475;p71"/>
              <p:cNvPicPr preferRelativeResize="0"/>
              <p:nvPr/>
            </p:nvPicPr>
            <p:blipFill>
              <a:blip r:embed="rId7"/>
              <a:stretch>
                <a:fillRect/>
              </a:stretch>
            </p:blipFill>
            <p:spPr>
              <a:xfrm rot="4500000">
                <a:off x="4430" y="-3582"/>
                <a:ext cx="2648" cy="10146"/>
              </a:xfrm>
              <a:prstGeom prst="rect">
                <a:avLst/>
              </a:prstGeom>
              <a:noFill/>
              <a:ln>
                <a:noFill/>
              </a:ln>
            </p:spPr>
          </p:pic>
        </p:grpSp>
      </p:grpSp>
      <p:sp>
        <p:nvSpPr>
          <p:cNvPr id="18" name="Rectangle 17"/>
          <p:cNvSpPr/>
          <p:nvPr/>
        </p:nvSpPr>
        <p:spPr>
          <a:xfrm>
            <a:off x="6667669" y="1253798"/>
            <a:ext cx="4393045" cy="564893"/>
          </a:xfrm>
          <a:prstGeom prst="rect">
            <a:avLst/>
          </a:prstGeom>
          <a:solidFill>
            <a:srgbClr val="D4E7CC"/>
          </a:solidFill>
          <a:ln>
            <a:solidFill>
              <a:srgbClr val="D7E9CE"/>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smtClean="0">
                <a:solidFill>
                  <a:schemeClr val="tx2">
                    <a:lumMod val="50000"/>
                    <a:lumOff val="50000"/>
                  </a:schemeClr>
                </a:solidFill>
              </a:rPr>
              <a:t>الحرارة </a:t>
            </a:r>
            <a:endParaRPr lang="ar-SA" sz="2400" b="1" dirty="0">
              <a:solidFill>
                <a:schemeClr val="tx2">
                  <a:lumMod val="50000"/>
                  <a:lumOff val="50000"/>
                </a:schemeClr>
              </a:solidFill>
            </a:endParaRPr>
          </a:p>
        </p:txBody>
      </p:sp>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52051" y="1920267"/>
            <a:ext cx="6101255" cy="4235720"/>
          </a:xfrm>
          <a:prstGeom prst="rect">
            <a:avLst/>
          </a:prstGeom>
        </p:spPr>
      </p:pic>
      <p:pic>
        <p:nvPicPr>
          <p:cNvPr id="14" name="Picture 13"/>
          <p:cNvPicPr>
            <a:picLocks noChangeAspect="1"/>
          </p:cNvPicPr>
          <p:nvPr/>
        </p:nvPicPr>
        <p:blipFill>
          <a:blip r:embed="rId9"/>
          <a:stretch>
            <a:fillRect/>
          </a:stretch>
        </p:blipFill>
        <p:spPr>
          <a:xfrm>
            <a:off x="136895" y="1987359"/>
            <a:ext cx="6054523" cy="4562475"/>
          </a:xfrm>
          <a:prstGeom prst="rect">
            <a:avLst/>
          </a:prstGeom>
        </p:spPr>
      </p:pic>
      <p:pic>
        <p:nvPicPr>
          <p:cNvPr id="15" name="Picture 14"/>
          <p:cNvPicPr>
            <a:picLocks noChangeAspect="1"/>
          </p:cNvPicPr>
          <p:nvPr/>
        </p:nvPicPr>
        <p:blipFill>
          <a:blip r:embed="rId10"/>
          <a:stretch>
            <a:fillRect/>
          </a:stretch>
        </p:blipFill>
        <p:spPr>
          <a:xfrm>
            <a:off x="296194" y="630941"/>
            <a:ext cx="1657350" cy="1362075"/>
          </a:xfrm>
          <a:prstGeom prst="rect">
            <a:avLst/>
          </a:prstGeom>
        </p:spPr>
      </p:pic>
    </p:spTree>
    <p:custDataLst>
      <p:tags r:id="rId1"/>
    </p:custDataLst>
    <p:extLst>
      <p:ext uri="{BB962C8B-B14F-4D97-AF65-F5344CB8AC3E}">
        <p14:creationId xmlns:p14="http://schemas.microsoft.com/office/powerpoint/2010/main" val="32403907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1517015" y="-3408305"/>
            <a:ext cx="16624300" cy="12280265"/>
            <a:chOff x="-2389" y="-5397"/>
            <a:chExt cx="26180" cy="19339"/>
          </a:xfrm>
        </p:grpSpPr>
        <p:grpSp>
          <p:nvGrpSpPr>
            <p:cNvPr id="11" name="组合 10"/>
            <p:cNvGrpSpPr/>
            <p:nvPr/>
          </p:nvGrpSpPr>
          <p:grpSpPr>
            <a:xfrm>
              <a:off x="-2389" y="-5397"/>
              <a:ext cx="26180" cy="19339"/>
              <a:chOff x="-2389" y="-5397"/>
              <a:chExt cx="26180" cy="19339"/>
            </a:xfrm>
          </p:grpSpPr>
          <p:pic>
            <p:nvPicPr>
              <p:cNvPr id="61" name="Google Shape;3471;p71"/>
              <p:cNvPicPr preferRelativeResize="0"/>
              <p:nvPr/>
            </p:nvPicPr>
            <p:blipFill>
              <a:blip r:embed="rId4"/>
              <a:stretch>
                <a:fillRect/>
              </a:stretch>
            </p:blipFill>
            <p:spPr>
              <a:xfrm rot="360000" flipV="1">
                <a:off x="657" y="-5013"/>
                <a:ext cx="9414" cy="7566"/>
              </a:xfrm>
              <a:prstGeom prst="rect">
                <a:avLst/>
              </a:prstGeom>
              <a:noFill/>
              <a:ln>
                <a:noFill/>
              </a:ln>
            </p:spPr>
          </p:pic>
          <p:pic>
            <p:nvPicPr>
              <p:cNvPr id="68" name="Google Shape;3480;p71"/>
              <p:cNvPicPr preferRelativeResize="0"/>
              <p:nvPr/>
            </p:nvPicPr>
            <p:blipFill>
              <a:blip r:embed="rId5"/>
              <a:stretch>
                <a:fillRect/>
              </a:stretch>
            </p:blipFill>
            <p:spPr>
              <a:xfrm rot="20443258" flipV="1">
                <a:off x="11978" y="5730"/>
                <a:ext cx="11813" cy="8212"/>
              </a:xfrm>
              <a:prstGeom prst="rect">
                <a:avLst/>
              </a:prstGeom>
              <a:noFill/>
              <a:ln>
                <a:noFill/>
              </a:ln>
            </p:spPr>
          </p:pic>
          <p:pic>
            <p:nvPicPr>
              <p:cNvPr id="3473" name="Google Shape;3473;p71"/>
              <p:cNvPicPr preferRelativeResize="0"/>
              <p:nvPr/>
            </p:nvPicPr>
            <p:blipFill>
              <a:blip r:embed="rId6"/>
              <a:stretch>
                <a:fillRect/>
              </a:stretch>
            </p:blipFill>
            <p:spPr>
              <a:xfrm>
                <a:off x="-2389" y="5202"/>
                <a:ext cx="6394" cy="8097"/>
              </a:xfrm>
              <a:prstGeom prst="rect">
                <a:avLst/>
              </a:prstGeom>
              <a:noFill/>
              <a:ln>
                <a:noFill/>
              </a:ln>
            </p:spPr>
          </p:pic>
          <p:pic>
            <p:nvPicPr>
              <p:cNvPr id="3477" name="Google Shape;3477;p71"/>
              <p:cNvPicPr preferRelativeResize="0"/>
              <p:nvPr/>
            </p:nvPicPr>
            <p:blipFill>
              <a:blip r:embed="rId7"/>
              <a:stretch>
                <a:fillRect/>
              </a:stretch>
            </p:blipFill>
            <p:spPr>
              <a:xfrm>
                <a:off x="16040" y="-5397"/>
                <a:ext cx="3689" cy="9407"/>
              </a:xfrm>
              <a:prstGeom prst="rect">
                <a:avLst/>
              </a:prstGeom>
              <a:noFill/>
              <a:ln>
                <a:noFill/>
              </a:ln>
            </p:spPr>
          </p:pic>
        </p:grpSp>
        <p:sp>
          <p:nvSpPr>
            <p:cNvPr id="2" name="圆角矩形 1"/>
            <p:cNvSpPr/>
            <p:nvPr/>
          </p:nvSpPr>
          <p:spPr>
            <a:xfrm>
              <a:off x="963" y="963"/>
              <a:ext cx="17275" cy="8874"/>
            </a:xfrm>
            <a:prstGeom prst="roundRect">
              <a:avLst/>
            </a:prstGeom>
            <a:solidFill>
              <a:schemeClr val="bg1"/>
            </a:solidFill>
            <a:ln>
              <a:noFill/>
            </a:ln>
            <a:effectLst>
              <a:outerShdw blurRad="11684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681" y="-1676"/>
              <a:ext cx="10146" cy="4491"/>
              <a:chOff x="681" y="-1676"/>
              <a:chExt cx="10146" cy="4491"/>
            </a:xfrm>
          </p:grpSpPr>
          <p:sp>
            <p:nvSpPr>
              <p:cNvPr id="6" name="任意多边形 5"/>
              <p:cNvSpPr/>
              <p:nvPr/>
            </p:nvSpPr>
            <p:spPr>
              <a:xfrm rot="20700000" flipV="1">
                <a:off x="835" y="-1676"/>
                <a:ext cx="9019" cy="3587"/>
              </a:xfrm>
              <a:custGeom>
                <a:avLst/>
                <a:gdLst>
                  <a:gd name="connsiteX0" fmla="*/ 0 w 7507705"/>
                  <a:gd name="connsiteY0" fmla="*/ 2310063 h 2310063"/>
                  <a:gd name="connsiteX1" fmla="*/ 1443789 w 7507705"/>
                  <a:gd name="connsiteY1" fmla="*/ 981777 h 2310063"/>
                  <a:gd name="connsiteX2" fmla="*/ 5111015 w 7507705"/>
                  <a:gd name="connsiteY2" fmla="*/ 0 h 2310063"/>
                  <a:gd name="connsiteX3" fmla="*/ 7507705 w 7507705"/>
                  <a:gd name="connsiteY3" fmla="*/ 760396 h 2310063"/>
                  <a:gd name="connsiteX0-1" fmla="*/ 0 w 7517330"/>
                  <a:gd name="connsiteY0-2" fmla="*/ 2252312 h 2252312"/>
                  <a:gd name="connsiteX1-3" fmla="*/ 1453414 w 7517330"/>
                  <a:gd name="connsiteY1-4" fmla="*/ 981777 h 2252312"/>
                  <a:gd name="connsiteX2-5" fmla="*/ 5120640 w 7517330"/>
                  <a:gd name="connsiteY2-6" fmla="*/ 0 h 2252312"/>
                  <a:gd name="connsiteX3-7" fmla="*/ 7517330 w 7517330"/>
                  <a:gd name="connsiteY3-8" fmla="*/ 760396 h 2252312"/>
                  <a:gd name="connsiteX0-9" fmla="*/ 0 w 7517330"/>
                  <a:gd name="connsiteY0-10" fmla="*/ 2252312 h 2252312"/>
                  <a:gd name="connsiteX1-11" fmla="*/ 1453414 w 7517330"/>
                  <a:gd name="connsiteY1-12" fmla="*/ 981777 h 2252312"/>
                  <a:gd name="connsiteX2-13" fmla="*/ 5120640 w 7517330"/>
                  <a:gd name="connsiteY2-14" fmla="*/ 0 h 2252312"/>
                  <a:gd name="connsiteX3-15" fmla="*/ 7517330 w 7517330"/>
                  <a:gd name="connsiteY3-16" fmla="*/ 760396 h 2252312"/>
                  <a:gd name="connsiteX0-17" fmla="*/ 0 w 7517330"/>
                  <a:gd name="connsiteY0-18" fmla="*/ 2252312 h 2252312"/>
                  <a:gd name="connsiteX1-19" fmla="*/ 1453414 w 7517330"/>
                  <a:gd name="connsiteY1-20" fmla="*/ 981777 h 2252312"/>
                  <a:gd name="connsiteX2-21" fmla="*/ 5120640 w 7517330"/>
                  <a:gd name="connsiteY2-22" fmla="*/ 0 h 2252312"/>
                  <a:gd name="connsiteX3-23" fmla="*/ 7517330 w 7517330"/>
                  <a:gd name="connsiteY3-24" fmla="*/ 760396 h 2252312"/>
                  <a:gd name="connsiteX0-25" fmla="*/ 0 w 7517330"/>
                  <a:gd name="connsiteY0-26" fmla="*/ 2252312 h 2252312"/>
                  <a:gd name="connsiteX1-27" fmla="*/ 1511166 w 7517330"/>
                  <a:gd name="connsiteY1-28" fmla="*/ 1366787 h 2252312"/>
                  <a:gd name="connsiteX2-29" fmla="*/ 5120640 w 7517330"/>
                  <a:gd name="connsiteY2-30" fmla="*/ 0 h 2252312"/>
                  <a:gd name="connsiteX3-31" fmla="*/ 7517330 w 7517330"/>
                  <a:gd name="connsiteY3-32" fmla="*/ 760396 h 2252312"/>
                  <a:gd name="connsiteX0-33" fmla="*/ 0 w 7517330"/>
                  <a:gd name="connsiteY0-34" fmla="*/ 2252312 h 2252312"/>
                  <a:gd name="connsiteX1-35" fmla="*/ 1511166 w 7517330"/>
                  <a:gd name="connsiteY1-36" fmla="*/ 1366787 h 2252312"/>
                  <a:gd name="connsiteX2-37" fmla="*/ 5120640 w 7517330"/>
                  <a:gd name="connsiteY2-38" fmla="*/ 0 h 2252312"/>
                  <a:gd name="connsiteX3-39" fmla="*/ 7517330 w 7517330"/>
                  <a:gd name="connsiteY3-40" fmla="*/ 760396 h 2252312"/>
                  <a:gd name="connsiteX0-41" fmla="*/ 0 w 7517330"/>
                  <a:gd name="connsiteY0-42" fmla="*/ 2252312 h 2252312"/>
                  <a:gd name="connsiteX1-43" fmla="*/ 1511166 w 7517330"/>
                  <a:gd name="connsiteY1-44" fmla="*/ 1366787 h 2252312"/>
                  <a:gd name="connsiteX2-45" fmla="*/ 5120640 w 7517330"/>
                  <a:gd name="connsiteY2-46" fmla="*/ 0 h 2252312"/>
                  <a:gd name="connsiteX3-47" fmla="*/ 7517330 w 7517330"/>
                  <a:gd name="connsiteY3-48" fmla="*/ 760396 h 2252312"/>
                  <a:gd name="connsiteX0-49" fmla="*/ 0 w 7449953"/>
                  <a:gd name="connsiteY0-50" fmla="*/ 2252312 h 2252312"/>
                  <a:gd name="connsiteX1-51" fmla="*/ 1443789 w 7449953"/>
                  <a:gd name="connsiteY1-52" fmla="*/ 1366787 h 2252312"/>
                  <a:gd name="connsiteX2-53" fmla="*/ 5053263 w 7449953"/>
                  <a:gd name="connsiteY2-54" fmla="*/ 0 h 2252312"/>
                  <a:gd name="connsiteX3-55" fmla="*/ 7449953 w 7449953"/>
                  <a:gd name="connsiteY3-56" fmla="*/ 760396 h 2252312"/>
                  <a:gd name="connsiteX0-57" fmla="*/ 0 w 7449953"/>
                  <a:gd name="connsiteY0-58" fmla="*/ 2286069 h 2286069"/>
                  <a:gd name="connsiteX1-59" fmla="*/ 1443789 w 7449953"/>
                  <a:gd name="connsiteY1-60" fmla="*/ 1400544 h 2286069"/>
                  <a:gd name="connsiteX2-61" fmla="*/ 5053263 w 7449953"/>
                  <a:gd name="connsiteY2-62" fmla="*/ 33757 h 2286069"/>
                  <a:gd name="connsiteX3-63" fmla="*/ 7449953 w 7449953"/>
                  <a:gd name="connsiteY3-64" fmla="*/ 794153 h 2286069"/>
                  <a:gd name="connsiteX0-65" fmla="*/ 0 w 7449953"/>
                  <a:gd name="connsiteY0-66" fmla="*/ 2276635 h 2276635"/>
                  <a:gd name="connsiteX1-67" fmla="*/ 1443789 w 7449953"/>
                  <a:gd name="connsiteY1-68" fmla="*/ 1391110 h 2276635"/>
                  <a:gd name="connsiteX2-69" fmla="*/ 5005137 w 7449953"/>
                  <a:gd name="connsiteY2-70" fmla="*/ 33948 h 2276635"/>
                  <a:gd name="connsiteX3-71" fmla="*/ 7449953 w 7449953"/>
                  <a:gd name="connsiteY3-72" fmla="*/ 784719 h 2276635"/>
                  <a:gd name="connsiteX0-73" fmla="*/ 0 w 6391174"/>
                  <a:gd name="connsiteY0-74" fmla="*/ 2242736 h 2242736"/>
                  <a:gd name="connsiteX1-75" fmla="*/ 1443789 w 6391174"/>
                  <a:gd name="connsiteY1-76" fmla="*/ 1357211 h 2242736"/>
                  <a:gd name="connsiteX2-77" fmla="*/ 5005137 w 6391174"/>
                  <a:gd name="connsiteY2-78" fmla="*/ 49 h 2242736"/>
                  <a:gd name="connsiteX3-79" fmla="*/ 6391174 w 6391174"/>
                  <a:gd name="connsiteY3-80" fmla="*/ 1405338 h 2242736"/>
                  <a:gd name="connsiteX0-81" fmla="*/ 0 w 6391174"/>
                  <a:gd name="connsiteY0-82" fmla="*/ 2242736 h 2242736"/>
                  <a:gd name="connsiteX1-83" fmla="*/ 1443789 w 6391174"/>
                  <a:gd name="connsiteY1-84" fmla="*/ 1357211 h 2242736"/>
                  <a:gd name="connsiteX2-85" fmla="*/ 5005137 w 6391174"/>
                  <a:gd name="connsiteY2-86" fmla="*/ 49 h 2242736"/>
                  <a:gd name="connsiteX3-87" fmla="*/ 6391174 w 6391174"/>
                  <a:gd name="connsiteY3-88" fmla="*/ 1405338 h 2242736"/>
                  <a:gd name="connsiteX0-89" fmla="*/ 0 w 6391174"/>
                  <a:gd name="connsiteY0-90" fmla="*/ 2243091 h 2243091"/>
                  <a:gd name="connsiteX1-91" fmla="*/ 2531444 w 6391174"/>
                  <a:gd name="connsiteY1-92" fmla="*/ 1270938 h 2243091"/>
                  <a:gd name="connsiteX2-93" fmla="*/ 5005137 w 6391174"/>
                  <a:gd name="connsiteY2-94" fmla="*/ 404 h 2243091"/>
                  <a:gd name="connsiteX3-95" fmla="*/ 6391174 w 6391174"/>
                  <a:gd name="connsiteY3-96" fmla="*/ 1405693 h 2243091"/>
                  <a:gd name="connsiteX0-97" fmla="*/ 0 w 6391174"/>
                  <a:gd name="connsiteY0-98" fmla="*/ 2243007 h 2243007"/>
                  <a:gd name="connsiteX1-99" fmla="*/ 2531444 w 6391174"/>
                  <a:gd name="connsiteY1-100" fmla="*/ 1270854 h 2243007"/>
                  <a:gd name="connsiteX2-101" fmla="*/ 5005137 w 6391174"/>
                  <a:gd name="connsiteY2-102" fmla="*/ 320 h 2243007"/>
                  <a:gd name="connsiteX3-103" fmla="*/ 6391174 w 6391174"/>
                  <a:gd name="connsiteY3-104" fmla="*/ 1405609 h 2243007"/>
                  <a:gd name="connsiteX0-105" fmla="*/ 0 w 6391174"/>
                  <a:gd name="connsiteY0-106" fmla="*/ 2281578 h 2281578"/>
                  <a:gd name="connsiteX1-107" fmla="*/ 2531444 w 6391174"/>
                  <a:gd name="connsiteY1-108" fmla="*/ 1309425 h 2281578"/>
                  <a:gd name="connsiteX2-109" fmla="*/ 4754880 w 6391174"/>
                  <a:gd name="connsiteY2-110" fmla="*/ 390 h 2281578"/>
                  <a:gd name="connsiteX3-111" fmla="*/ 6391174 w 6391174"/>
                  <a:gd name="connsiteY3-112" fmla="*/ 1444180 h 2281578"/>
                  <a:gd name="connsiteX0-113" fmla="*/ 17 w 6391191"/>
                  <a:gd name="connsiteY0-114" fmla="*/ 2281578 h 2281578"/>
                  <a:gd name="connsiteX1-115" fmla="*/ 2531461 w 6391191"/>
                  <a:gd name="connsiteY1-116" fmla="*/ 1309425 h 2281578"/>
                  <a:gd name="connsiteX2-117" fmla="*/ 4754897 w 6391191"/>
                  <a:gd name="connsiteY2-118" fmla="*/ 390 h 2281578"/>
                  <a:gd name="connsiteX3-119" fmla="*/ 6391191 w 6391191"/>
                  <a:gd name="connsiteY3-120" fmla="*/ 1444180 h 2281578"/>
                  <a:gd name="connsiteX0-121" fmla="*/ 19 w 6285315"/>
                  <a:gd name="connsiteY0-122" fmla="*/ 2271953 h 2271953"/>
                  <a:gd name="connsiteX1-123" fmla="*/ 2425585 w 6285315"/>
                  <a:gd name="connsiteY1-124" fmla="*/ 1309425 h 2271953"/>
                  <a:gd name="connsiteX2-125" fmla="*/ 4649021 w 6285315"/>
                  <a:gd name="connsiteY2-126" fmla="*/ 390 h 2271953"/>
                  <a:gd name="connsiteX3-127" fmla="*/ 6285315 w 6285315"/>
                  <a:gd name="connsiteY3-128" fmla="*/ 1444180 h 2271953"/>
                  <a:gd name="connsiteX0-129" fmla="*/ 19 w 6285315"/>
                  <a:gd name="connsiteY0-130" fmla="*/ 2271953 h 2271953"/>
                  <a:gd name="connsiteX1-131" fmla="*/ 2425585 w 6285315"/>
                  <a:gd name="connsiteY1-132" fmla="*/ 1309425 h 2271953"/>
                  <a:gd name="connsiteX2-133" fmla="*/ 4649021 w 6285315"/>
                  <a:gd name="connsiteY2-134" fmla="*/ 390 h 2271953"/>
                  <a:gd name="connsiteX3-135" fmla="*/ 6285315 w 6285315"/>
                  <a:gd name="connsiteY3-136" fmla="*/ 1444180 h 2271953"/>
                  <a:gd name="connsiteX0-137" fmla="*/ 19 w 6285315"/>
                  <a:gd name="connsiteY0-138" fmla="*/ 2282053 h 2282053"/>
                  <a:gd name="connsiteX1-139" fmla="*/ 2425585 w 6285315"/>
                  <a:gd name="connsiteY1-140" fmla="*/ 1319525 h 2282053"/>
                  <a:gd name="connsiteX2-141" fmla="*/ 4649021 w 6285315"/>
                  <a:gd name="connsiteY2-142" fmla="*/ 10490 h 2282053"/>
                  <a:gd name="connsiteX3-143" fmla="*/ 6285315 w 6285315"/>
                  <a:gd name="connsiteY3-144" fmla="*/ 1454280 h 2282053"/>
                  <a:gd name="connsiteX0-145" fmla="*/ 19 w 5753482"/>
                  <a:gd name="connsiteY0-146" fmla="*/ 2319564 h 2319564"/>
                  <a:gd name="connsiteX1-147" fmla="*/ 2425585 w 5753482"/>
                  <a:gd name="connsiteY1-148" fmla="*/ 1357036 h 2319564"/>
                  <a:gd name="connsiteX2-149" fmla="*/ 4649021 w 5753482"/>
                  <a:gd name="connsiteY2-150" fmla="*/ 48001 h 2319564"/>
                  <a:gd name="connsiteX3-151" fmla="*/ 5753482 w 5753482"/>
                  <a:gd name="connsiteY3-152" fmla="*/ 1010528 h 2319564"/>
                  <a:gd name="connsiteX0-153" fmla="*/ 19 w 5753482"/>
                  <a:gd name="connsiteY0-154" fmla="*/ 2277873 h 2277873"/>
                  <a:gd name="connsiteX1-155" fmla="*/ 2425585 w 5753482"/>
                  <a:gd name="connsiteY1-156" fmla="*/ 1315345 h 2277873"/>
                  <a:gd name="connsiteX2-157" fmla="*/ 4649021 w 5753482"/>
                  <a:gd name="connsiteY2-158" fmla="*/ 6310 h 2277873"/>
                  <a:gd name="connsiteX3-159" fmla="*/ 5753482 w 5753482"/>
                  <a:gd name="connsiteY3-160" fmla="*/ 968837 h 2277873"/>
                </a:gdLst>
                <a:ahLst/>
                <a:cxnLst>
                  <a:cxn ang="0">
                    <a:pos x="connsiteX0-1" y="connsiteY0-2"/>
                  </a:cxn>
                  <a:cxn ang="0">
                    <a:pos x="connsiteX1-3" y="connsiteY1-4"/>
                  </a:cxn>
                  <a:cxn ang="0">
                    <a:pos x="connsiteX2-5" y="connsiteY2-6"/>
                  </a:cxn>
                  <a:cxn ang="0">
                    <a:pos x="connsiteX3-7" y="connsiteY3-8"/>
                  </a:cxn>
                </a:cxnLst>
                <a:rect l="l" t="t" r="r" b="b"/>
                <a:pathLst>
                  <a:path w="5753482" h="2277873">
                    <a:moveTo>
                      <a:pt x="19" y="2277873"/>
                    </a:moveTo>
                    <a:cubicBezTo>
                      <a:pt x="-6399" y="1113216"/>
                      <a:pt x="1650751" y="1693939"/>
                      <a:pt x="2425585" y="1315345"/>
                    </a:cubicBezTo>
                    <a:cubicBezTo>
                      <a:pt x="3200419" y="936751"/>
                      <a:pt x="4094372" y="64061"/>
                      <a:pt x="4649021" y="6310"/>
                    </a:cubicBezTo>
                    <a:cubicBezTo>
                      <a:pt x="5203670" y="-51441"/>
                      <a:pt x="5560400" y="288652"/>
                      <a:pt x="5753482" y="968837"/>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Google Shape;3475;p71"/>
              <p:cNvPicPr preferRelativeResize="0"/>
              <p:nvPr/>
            </p:nvPicPr>
            <p:blipFill>
              <a:blip r:embed="rId8"/>
              <a:stretch>
                <a:fillRect/>
              </a:stretch>
            </p:blipFill>
            <p:spPr>
              <a:xfrm rot="4500000">
                <a:off x="4430" y="-3582"/>
                <a:ext cx="2648" cy="10146"/>
              </a:xfrm>
              <a:prstGeom prst="rect">
                <a:avLst/>
              </a:prstGeom>
              <a:noFill/>
              <a:ln>
                <a:noFill/>
              </a:ln>
            </p:spPr>
          </p:pic>
        </p:grpSp>
      </p:grpSp>
      <p:grpSp>
        <p:nvGrpSpPr>
          <p:cNvPr id="5" name="组合 4"/>
          <p:cNvGrpSpPr/>
          <p:nvPr/>
        </p:nvGrpSpPr>
        <p:grpSpPr>
          <a:xfrm>
            <a:off x="1449883" y="2013109"/>
            <a:ext cx="3034665" cy="3780155"/>
            <a:chOff x="3365" y="3817"/>
            <a:chExt cx="4156" cy="5176"/>
          </a:xfrm>
        </p:grpSpPr>
        <p:pic>
          <p:nvPicPr>
            <p:cNvPr id="4" name="Google Shape;2345;p49"/>
            <p:cNvPicPr preferRelativeResize="0"/>
            <p:nvPr/>
          </p:nvPicPr>
          <p:blipFill rotWithShape="1">
            <a:blip r:embed="rId9"/>
            <a:srcRect/>
            <a:stretch>
              <a:fillRect/>
            </a:stretch>
          </p:blipFill>
          <p:spPr>
            <a:xfrm rot="-6050340" flipH="1">
              <a:off x="4674" y="2535"/>
              <a:ext cx="1515" cy="4079"/>
            </a:xfrm>
            <a:prstGeom prst="rect">
              <a:avLst/>
            </a:prstGeom>
            <a:noFill/>
            <a:ln>
              <a:noFill/>
            </a:ln>
          </p:spPr>
        </p:pic>
        <p:grpSp>
          <p:nvGrpSpPr>
            <p:cNvPr id="3" name="组合 2"/>
            <p:cNvGrpSpPr/>
            <p:nvPr/>
          </p:nvGrpSpPr>
          <p:grpSpPr>
            <a:xfrm>
              <a:off x="3365" y="3925"/>
              <a:ext cx="4156" cy="5069"/>
              <a:chOff x="1192" y="2125"/>
              <a:chExt cx="4156" cy="5069"/>
            </a:xfrm>
          </p:grpSpPr>
          <p:pic>
            <p:nvPicPr>
              <p:cNvPr id="2343" name="Google Shape;2343;p49"/>
              <p:cNvPicPr preferRelativeResize="0"/>
              <p:nvPr/>
            </p:nvPicPr>
            <p:blipFill rotWithShape="1">
              <a:blip r:embed="rId10">
                <a:grayscl/>
              </a:blip>
              <a:srcRect/>
              <a:stretch>
                <a:fillRect/>
              </a:stretch>
            </p:blipFill>
            <p:spPr>
              <a:xfrm rot="8158518">
                <a:off x="2521" y="5206"/>
                <a:ext cx="1355" cy="1218"/>
              </a:xfrm>
              <a:prstGeom prst="rect">
                <a:avLst/>
              </a:prstGeom>
              <a:noFill/>
              <a:ln>
                <a:noFill/>
              </a:ln>
            </p:spPr>
          </p:pic>
          <p:pic>
            <p:nvPicPr>
              <p:cNvPr id="2344" name="Google Shape;2344;p49"/>
              <p:cNvPicPr preferRelativeResize="0"/>
              <p:nvPr/>
            </p:nvPicPr>
            <p:blipFill rotWithShape="1">
              <a:blip r:embed="rId11">
                <a:grayscl/>
              </a:blip>
              <a:srcRect/>
              <a:stretch>
                <a:fillRect/>
              </a:stretch>
            </p:blipFill>
            <p:spPr>
              <a:xfrm rot="5946960">
                <a:off x="2532" y="2291"/>
                <a:ext cx="1319" cy="3235"/>
              </a:xfrm>
              <a:prstGeom prst="rect">
                <a:avLst/>
              </a:prstGeom>
              <a:noFill/>
              <a:ln>
                <a:noFill/>
              </a:ln>
            </p:spPr>
          </p:pic>
          <p:pic>
            <p:nvPicPr>
              <p:cNvPr id="2345" name="Google Shape;2345;p49"/>
              <p:cNvPicPr preferRelativeResize="0"/>
              <p:nvPr/>
            </p:nvPicPr>
            <p:blipFill rotWithShape="1">
              <a:blip r:embed="rId9"/>
              <a:srcRect/>
              <a:stretch>
                <a:fillRect/>
              </a:stretch>
            </p:blipFill>
            <p:spPr>
              <a:xfrm rot="-6050340" flipH="1">
                <a:off x="2779" y="3835"/>
                <a:ext cx="958" cy="2368"/>
              </a:xfrm>
              <a:prstGeom prst="rect">
                <a:avLst/>
              </a:prstGeom>
              <a:noFill/>
              <a:ln>
                <a:noFill/>
              </a:ln>
            </p:spPr>
          </p:pic>
          <p:grpSp>
            <p:nvGrpSpPr>
              <p:cNvPr id="2350" name="Google Shape;2350;p49"/>
              <p:cNvGrpSpPr/>
              <p:nvPr/>
            </p:nvGrpSpPr>
            <p:grpSpPr>
              <a:xfrm>
                <a:off x="2979" y="6570"/>
                <a:ext cx="756" cy="625"/>
                <a:chOff x="4147560" y="1627920"/>
                <a:chExt cx="479864" cy="397089"/>
              </a:xfrm>
            </p:grpSpPr>
            <p:sp>
              <p:nvSpPr>
                <p:cNvPr id="2351" name="Google Shape;2351;p49"/>
                <p:cNvSpPr/>
                <p:nvPr/>
              </p:nvSpPr>
              <p:spPr>
                <a:xfrm>
                  <a:off x="4147560" y="1627920"/>
                  <a:ext cx="479864" cy="397089"/>
                </a:xfrm>
                <a:custGeom>
                  <a:avLst/>
                  <a:gdLst/>
                  <a:ahLst/>
                  <a:cxnLst/>
                  <a:rect l="l" t="t" r="r" b="b"/>
                  <a:pathLst>
                    <a:path w="17333" h="14347" extrusionOk="0">
                      <a:moveTo>
                        <a:pt x="1730" y="8757"/>
                      </a:moveTo>
                      <a:lnTo>
                        <a:pt x="5612" y="12654"/>
                      </a:lnTo>
                      <a:lnTo>
                        <a:pt x="4529" y="13752"/>
                      </a:lnTo>
                      <a:lnTo>
                        <a:pt x="632" y="9840"/>
                      </a:lnTo>
                      <a:lnTo>
                        <a:pt x="1730" y="8757"/>
                      </a:lnTo>
                      <a:close/>
                      <a:moveTo>
                        <a:pt x="11420" y="0"/>
                      </a:moveTo>
                      <a:cubicBezTo>
                        <a:pt x="11089" y="0"/>
                        <a:pt x="11089" y="497"/>
                        <a:pt x="11420" y="497"/>
                      </a:cubicBezTo>
                      <a:lnTo>
                        <a:pt x="12353" y="497"/>
                      </a:lnTo>
                      <a:lnTo>
                        <a:pt x="12669" y="7493"/>
                      </a:lnTo>
                      <a:lnTo>
                        <a:pt x="11661" y="8065"/>
                      </a:lnTo>
                      <a:cubicBezTo>
                        <a:pt x="11570" y="7568"/>
                        <a:pt x="11134" y="7222"/>
                        <a:pt x="10622" y="7222"/>
                      </a:cubicBezTo>
                      <a:lnTo>
                        <a:pt x="8772" y="7222"/>
                      </a:lnTo>
                      <a:lnTo>
                        <a:pt x="7854" y="6876"/>
                      </a:lnTo>
                      <a:cubicBezTo>
                        <a:pt x="7388" y="6696"/>
                        <a:pt x="6891" y="6605"/>
                        <a:pt x="6395" y="6605"/>
                      </a:cubicBezTo>
                      <a:cubicBezTo>
                        <a:pt x="5748" y="6605"/>
                        <a:pt x="5116" y="6771"/>
                        <a:pt x="4559" y="7102"/>
                      </a:cubicBezTo>
                      <a:lnTo>
                        <a:pt x="4619" y="5702"/>
                      </a:lnTo>
                      <a:cubicBezTo>
                        <a:pt x="4619" y="5541"/>
                        <a:pt x="4497" y="5458"/>
                        <a:pt x="4374" y="5458"/>
                      </a:cubicBezTo>
                      <a:cubicBezTo>
                        <a:pt x="4256" y="5458"/>
                        <a:pt x="4137" y="5533"/>
                        <a:pt x="4123" y="5687"/>
                      </a:cubicBezTo>
                      <a:lnTo>
                        <a:pt x="4032" y="7463"/>
                      </a:lnTo>
                      <a:cubicBezTo>
                        <a:pt x="3837" y="7613"/>
                        <a:pt x="3641" y="7794"/>
                        <a:pt x="3476" y="7974"/>
                      </a:cubicBezTo>
                      <a:cubicBezTo>
                        <a:pt x="3175" y="8290"/>
                        <a:pt x="2919" y="8636"/>
                        <a:pt x="2708" y="9013"/>
                      </a:cubicBezTo>
                      <a:lnTo>
                        <a:pt x="1911" y="8215"/>
                      </a:lnTo>
                      <a:cubicBezTo>
                        <a:pt x="1866" y="8170"/>
                        <a:pt x="1791" y="8155"/>
                        <a:pt x="1730" y="8140"/>
                      </a:cubicBezTo>
                      <a:cubicBezTo>
                        <a:pt x="1655" y="8155"/>
                        <a:pt x="1595" y="8170"/>
                        <a:pt x="1550" y="8215"/>
                      </a:cubicBezTo>
                      <a:lnTo>
                        <a:pt x="105" y="9675"/>
                      </a:lnTo>
                      <a:cubicBezTo>
                        <a:pt x="0" y="9765"/>
                        <a:pt x="0" y="9930"/>
                        <a:pt x="105" y="10021"/>
                      </a:cubicBezTo>
                      <a:lnTo>
                        <a:pt x="4348" y="14279"/>
                      </a:lnTo>
                      <a:cubicBezTo>
                        <a:pt x="4401" y="14324"/>
                        <a:pt x="4469" y="14346"/>
                        <a:pt x="4535" y="14346"/>
                      </a:cubicBezTo>
                      <a:cubicBezTo>
                        <a:pt x="4600" y="14346"/>
                        <a:pt x="4664" y="14324"/>
                        <a:pt x="4709" y="14279"/>
                      </a:cubicBezTo>
                      <a:lnTo>
                        <a:pt x="6154" y="12834"/>
                      </a:lnTo>
                      <a:cubicBezTo>
                        <a:pt x="6259" y="12729"/>
                        <a:pt x="6259" y="12578"/>
                        <a:pt x="6154" y="12473"/>
                      </a:cubicBezTo>
                      <a:lnTo>
                        <a:pt x="5763" y="12082"/>
                      </a:lnTo>
                      <a:lnTo>
                        <a:pt x="7463" y="12082"/>
                      </a:lnTo>
                      <a:cubicBezTo>
                        <a:pt x="7764" y="12052"/>
                        <a:pt x="7764" y="11600"/>
                        <a:pt x="7463" y="11585"/>
                      </a:cubicBezTo>
                      <a:lnTo>
                        <a:pt x="5266" y="11585"/>
                      </a:lnTo>
                      <a:lnTo>
                        <a:pt x="3069" y="9389"/>
                      </a:lnTo>
                      <a:cubicBezTo>
                        <a:pt x="3355" y="8847"/>
                        <a:pt x="4484" y="7102"/>
                        <a:pt x="6395" y="7102"/>
                      </a:cubicBezTo>
                      <a:cubicBezTo>
                        <a:pt x="6426" y="7101"/>
                        <a:pt x="6458" y="7100"/>
                        <a:pt x="6490" y="7100"/>
                      </a:cubicBezTo>
                      <a:cubicBezTo>
                        <a:pt x="6894" y="7100"/>
                        <a:pt x="7296" y="7188"/>
                        <a:pt x="7658" y="7327"/>
                      </a:cubicBezTo>
                      <a:lnTo>
                        <a:pt x="8621" y="7704"/>
                      </a:lnTo>
                      <a:cubicBezTo>
                        <a:pt x="8651" y="7719"/>
                        <a:pt x="8682" y="7719"/>
                        <a:pt x="8712" y="7719"/>
                      </a:cubicBezTo>
                      <a:lnTo>
                        <a:pt x="10622" y="7719"/>
                      </a:lnTo>
                      <a:cubicBezTo>
                        <a:pt x="11239" y="7839"/>
                        <a:pt x="11239" y="8727"/>
                        <a:pt x="10622" y="8832"/>
                      </a:cubicBezTo>
                      <a:lnTo>
                        <a:pt x="6966" y="8832"/>
                      </a:lnTo>
                      <a:cubicBezTo>
                        <a:pt x="6635" y="8832"/>
                        <a:pt x="6635" y="9344"/>
                        <a:pt x="6966" y="9344"/>
                      </a:cubicBezTo>
                      <a:lnTo>
                        <a:pt x="10622" y="9344"/>
                      </a:lnTo>
                      <a:cubicBezTo>
                        <a:pt x="11044" y="9344"/>
                        <a:pt x="11435" y="9088"/>
                        <a:pt x="11600" y="8682"/>
                      </a:cubicBezTo>
                      <a:lnTo>
                        <a:pt x="15843" y="6244"/>
                      </a:lnTo>
                      <a:cubicBezTo>
                        <a:pt x="15932" y="6195"/>
                        <a:pt x="16026" y="6172"/>
                        <a:pt x="16119" y="6172"/>
                      </a:cubicBezTo>
                      <a:cubicBezTo>
                        <a:pt x="16311" y="6172"/>
                        <a:pt x="16494" y="6272"/>
                        <a:pt x="16596" y="6455"/>
                      </a:cubicBezTo>
                      <a:cubicBezTo>
                        <a:pt x="16746" y="6711"/>
                        <a:pt x="16656" y="7042"/>
                        <a:pt x="16400" y="7207"/>
                      </a:cubicBezTo>
                      <a:lnTo>
                        <a:pt x="16370" y="7222"/>
                      </a:lnTo>
                      <a:lnTo>
                        <a:pt x="11269" y="11209"/>
                      </a:lnTo>
                      <a:cubicBezTo>
                        <a:pt x="10953" y="11450"/>
                        <a:pt x="10577" y="11585"/>
                        <a:pt x="10186" y="11585"/>
                      </a:cubicBezTo>
                      <a:lnTo>
                        <a:pt x="8561" y="11585"/>
                      </a:lnTo>
                      <a:cubicBezTo>
                        <a:pt x="8245" y="11615"/>
                        <a:pt x="8245" y="12052"/>
                        <a:pt x="8561" y="12082"/>
                      </a:cubicBezTo>
                      <a:lnTo>
                        <a:pt x="10186" y="12082"/>
                      </a:lnTo>
                      <a:cubicBezTo>
                        <a:pt x="10683" y="12082"/>
                        <a:pt x="11179" y="11916"/>
                        <a:pt x="11570" y="11600"/>
                      </a:cubicBezTo>
                      <a:lnTo>
                        <a:pt x="16671" y="7628"/>
                      </a:lnTo>
                      <a:cubicBezTo>
                        <a:pt x="17167" y="7327"/>
                        <a:pt x="17333" y="6680"/>
                        <a:pt x="17047" y="6184"/>
                      </a:cubicBezTo>
                      <a:cubicBezTo>
                        <a:pt x="16845" y="5841"/>
                        <a:pt x="16488" y="5653"/>
                        <a:pt x="16124" y="5653"/>
                      </a:cubicBezTo>
                      <a:cubicBezTo>
                        <a:pt x="15946" y="5653"/>
                        <a:pt x="15766" y="5699"/>
                        <a:pt x="15603" y="5793"/>
                      </a:cubicBezTo>
                      <a:lnTo>
                        <a:pt x="13150" y="7207"/>
                      </a:lnTo>
                      <a:lnTo>
                        <a:pt x="12834" y="406"/>
                      </a:lnTo>
                      <a:cubicBezTo>
                        <a:pt x="12834" y="181"/>
                        <a:pt x="12639" y="0"/>
                        <a:pt x="124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49"/>
                <p:cNvSpPr/>
                <p:nvPr/>
              </p:nvSpPr>
              <p:spPr>
                <a:xfrm>
                  <a:off x="4263120" y="1627920"/>
                  <a:ext cx="179639" cy="133916"/>
                </a:xfrm>
                <a:custGeom>
                  <a:avLst/>
                  <a:gdLst/>
                  <a:ahLst/>
                  <a:cxnLst/>
                  <a:rect l="l" t="t" r="r" b="b"/>
                  <a:pathLst>
                    <a:path w="6501" h="4845" extrusionOk="0">
                      <a:moveTo>
                        <a:pt x="618" y="0"/>
                      </a:moveTo>
                      <a:cubicBezTo>
                        <a:pt x="392" y="0"/>
                        <a:pt x="196" y="181"/>
                        <a:pt x="196" y="406"/>
                      </a:cubicBezTo>
                      <a:lnTo>
                        <a:pt x="16" y="4574"/>
                      </a:lnTo>
                      <a:cubicBezTo>
                        <a:pt x="1" y="4709"/>
                        <a:pt x="106" y="4830"/>
                        <a:pt x="257" y="4845"/>
                      </a:cubicBezTo>
                      <a:cubicBezTo>
                        <a:pt x="392" y="4845"/>
                        <a:pt x="497" y="4740"/>
                        <a:pt x="497" y="4604"/>
                      </a:cubicBezTo>
                      <a:lnTo>
                        <a:pt x="693" y="497"/>
                      </a:lnTo>
                      <a:lnTo>
                        <a:pt x="6170" y="497"/>
                      </a:lnTo>
                      <a:cubicBezTo>
                        <a:pt x="6501" y="497"/>
                        <a:pt x="6501" y="0"/>
                        <a:pt x="61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49"/>
                <p:cNvSpPr/>
                <p:nvPr/>
              </p:nvSpPr>
              <p:spPr>
                <a:xfrm>
                  <a:off x="4335120" y="1677240"/>
                  <a:ext cx="107643" cy="77757"/>
                </a:xfrm>
                <a:custGeom>
                  <a:avLst/>
                  <a:gdLst/>
                  <a:ahLst/>
                  <a:cxnLst/>
                  <a:rect l="l" t="t" r="r" b="b"/>
                  <a:pathLst>
                    <a:path w="3898" h="2815" extrusionOk="0">
                      <a:moveTo>
                        <a:pt x="249" y="1"/>
                      </a:moveTo>
                      <a:cubicBezTo>
                        <a:pt x="132" y="1"/>
                        <a:pt x="16" y="76"/>
                        <a:pt x="1" y="226"/>
                      </a:cubicBezTo>
                      <a:lnTo>
                        <a:pt x="1" y="918"/>
                      </a:lnTo>
                      <a:cubicBezTo>
                        <a:pt x="31" y="1972"/>
                        <a:pt x="888" y="2814"/>
                        <a:pt x="1942" y="2814"/>
                      </a:cubicBezTo>
                      <a:cubicBezTo>
                        <a:pt x="2995" y="2814"/>
                        <a:pt x="3867" y="1972"/>
                        <a:pt x="3898" y="918"/>
                      </a:cubicBezTo>
                      <a:lnTo>
                        <a:pt x="3898" y="226"/>
                      </a:lnTo>
                      <a:cubicBezTo>
                        <a:pt x="3883" y="76"/>
                        <a:pt x="3762" y="1"/>
                        <a:pt x="3644" y="1"/>
                      </a:cubicBezTo>
                      <a:cubicBezTo>
                        <a:pt x="3525" y="1"/>
                        <a:pt x="3409" y="76"/>
                        <a:pt x="3401" y="226"/>
                      </a:cubicBezTo>
                      <a:lnTo>
                        <a:pt x="3401" y="918"/>
                      </a:lnTo>
                      <a:cubicBezTo>
                        <a:pt x="3371" y="1701"/>
                        <a:pt x="2724" y="2318"/>
                        <a:pt x="1942" y="2318"/>
                      </a:cubicBezTo>
                      <a:cubicBezTo>
                        <a:pt x="1174" y="2318"/>
                        <a:pt x="527" y="1701"/>
                        <a:pt x="497" y="918"/>
                      </a:cubicBezTo>
                      <a:lnTo>
                        <a:pt x="497" y="226"/>
                      </a:lnTo>
                      <a:cubicBezTo>
                        <a:pt x="482" y="76"/>
                        <a:pt x="366" y="1"/>
                        <a:pt x="2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55" name="Google Shape;2355;p49"/>
              <p:cNvGrpSpPr/>
              <p:nvPr/>
            </p:nvGrpSpPr>
            <p:grpSpPr>
              <a:xfrm>
                <a:off x="1192" y="2125"/>
                <a:ext cx="4156" cy="4302"/>
                <a:chOff x="756928" y="1349375"/>
                <a:chExt cx="2638747" cy="2732027"/>
              </a:xfrm>
            </p:grpSpPr>
            <p:sp>
              <p:nvSpPr>
                <p:cNvPr id="2356" name="Google Shape;2356;p49"/>
                <p:cNvSpPr/>
                <p:nvPr/>
              </p:nvSpPr>
              <p:spPr>
                <a:xfrm>
                  <a:off x="781050" y="1352550"/>
                  <a:ext cx="2586100" cy="28575"/>
                </a:xfrm>
                <a:custGeom>
                  <a:avLst/>
                  <a:gdLst/>
                  <a:ahLst/>
                  <a:cxnLst/>
                  <a:rect l="l" t="t" r="r" b="b"/>
                  <a:pathLst>
                    <a:path w="104394" h="1143" extrusionOk="0">
                      <a:moveTo>
                        <a:pt x="0" y="1143"/>
                      </a:moveTo>
                      <a:cubicBezTo>
                        <a:pt x="34800" y="1143"/>
                        <a:pt x="69594" y="0"/>
                        <a:pt x="104394" y="0"/>
                      </a:cubicBezTo>
                    </a:path>
                  </a:pathLst>
                </a:custGeom>
                <a:noFill/>
                <a:ln w="19050" cap="flat" cmpd="sng">
                  <a:solidFill>
                    <a:schemeClr val="dk2"/>
                  </a:solidFill>
                  <a:prstDash val="solid"/>
                  <a:round/>
                  <a:headEnd type="none" w="med" len="med"/>
                  <a:tailEnd type="none" w="med" len="med"/>
                </a:ln>
              </p:spPr>
            </p:sp>
            <p:sp>
              <p:nvSpPr>
                <p:cNvPr id="2357" name="Google Shape;2357;p49"/>
                <p:cNvSpPr/>
                <p:nvPr/>
              </p:nvSpPr>
              <p:spPr>
                <a:xfrm rot="6895430">
                  <a:off x="1251086" y="2701102"/>
                  <a:ext cx="2999315" cy="28573"/>
                </a:xfrm>
                <a:custGeom>
                  <a:avLst/>
                  <a:gdLst/>
                  <a:ahLst/>
                  <a:cxnLst/>
                  <a:rect l="l" t="t" r="r" b="b"/>
                  <a:pathLst>
                    <a:path w="104394" h="1143" extrusionOk="0">
                      <a:moveTo>
                        <a:pt x="0" y="1143"/>
                      </a:moveTo>
                      <a:cubicBezTo>
                        <a:pt x="34800" y="1143"/>
                        <a:pt x="69594" y="0"/>
                        <a:pt x="104394" y="0"/>
                      </a:cubicBezTo>
                    </a:path>
                  </a:pathLst>
                </a:custGeom>
                <a:noFill/>
                <a:ln w="19050" cap="flat" cmpd="sng">
                  <a:solidFill>
                    <a:schemeClr val="dk2"/>
                  </a:solidFill>
                  <a:prstDash val="solid"/>
                  <a:round/>
                  <a:headEnd type="none" w="med" len="med"/>
                  <a:tailEnd type="none" w="med" len="med"/>
                </a:ln>
              </p:spPr>
            </p:sp>
            <p:sp>
              <p:nvSpPr>
                <p:cNvPr id="2358" name="Google Shape;2358;p49"/>
                <p:cNvSpPr/>
                <p:nvPr/>
              </p:nvSpPr>
              <p:spPr>
                <a:xfrm rot="3781023" flipH="1">
                  <a:off x="-56424" y="2711884"/>
                  <a:ext cx="3024426" cy="28574"/>
                </a:xfrm>
                <a:custGeom>
                  <a:avLst/>
                  <a:gdLst/>
                  <a:ahLst/>
                  <a:cxnLst/>
                  <a:rect l="l" t="t" r="r" b="b"/>
                  <a:pathLst>
                    <a:path w="104394" h="1143" extrusionOk="0">
                      <a:moveTo>
                        <a:pt x="0" y="1143"/>
                      </a:moveTo>
                      <a:cubicBezTo>
                        <a:pt x="34800" y="1143"/>
                        <a:pt x="69594" y="0"/>
                        <a:pt x="104394" y="0"/>
                      </a:cubicBezTo>
                    </a:path>
                  </a:pathLst>
                </a:custGeom>
                <a:noFill/>
                <a:ln w="19050" cap="flat" cmpd="sng">
                  <a:solidFill>
                    <a:schemeClr val="dk2"/>
                  </a:solidFill>
                  <a:prstDash val="solid"/>
                  <a:round/>
                  <a:headEnd type="none" w="med" len="med"/>
                  <a:tailEnd type="none" w="med" len="med"/>
                </a:ln>
              </p:spPr>
            </p:sp>
          </p:grpSp>
        </p:grpSp>
      </p:grpSp>
      <p:sp>
        <p:nvSpPr>
          <p:cNvPr id="45" name="文本框 15"/>
          <p:cNvSpPr txBox="1"/>
          <p:nvPr/>
        </p:nvSpPr>
        <p:spPr>
          <a:xfrm>
            <a:off x="1420257" y="2246684"/>
            <a:ext cx="2565979" cy="646331"/>
          </a:xfrm>
          <a:prstGeom prst="rect">
            <a:avLst/>
          </a:prstGeom>
          <a:noFill/>
        </p:spPr>
        <p:txBody>
          <a:bodyPr wrap="square" rtlCol="0">
            <a:spAutoFit/>
          </a:bodyPr>
          <a:lstStyle/>
          <a:p>
            <a:pPr algn="r" rtl="1"/>
            <a:r>
              <a:rPr lang="ar-SA" altLang="en-US" sz="3600" b="1" dirty="0" smtClean="0">
                <a:solidFill>
                  <a:schemeClr val="accent6">
                    <a:lumMod val="50000"/>
                  </a:schemeClr>
                </a:solidFill>
                <a:latin typeface="Bodoni MT Black" panose="02070A03080606020203" charset="0"/>
                <a:cs typeface="Bodoni MT Black" panose="02070A03080606020203" charset="0"/>
                <a:sym typeface="+mn-ea"/>
              </a:rPr>
              <a:t>تقويم ختامي </a:t>
            </a:r>
            <a:endParaRPr lang="en-GB" altLang="en-US" sz="3600" b="1" dirty="0">
              <a:solidFill>
                <a:schemeClr val="accent6">
                  <a:lumMod val="50000"/>
                </a:schemeClr>
              </a:solidFill>
              <a:latin typeface="Bodoni MT Black" panose="02070A03080606020203" charset="0"/>
              <a:cs typeface="Bodoni MT Black" panose="02070A03080606020203" charset="0"/>
              <a:sym typeface="+mn-ea"/>
            </a:endParaRPr>
          </a:p>
        </p:txBody>
      </p:sp>
      <p:pic>
        <p:nvPicPr>
          <p:cNvPr id="8" name="Picture 7"/>
          <p:cNvPicPr>
            <a:picLocks noChangeAspect="1"/>
          </p:cNvPicPr>
          <p:nvPr/>
        </p:nvPicPr>
        <p:blipFill>
          <a:blip r:embed="rId12"/>
          <a:stretch>
            <a:fillRect/>
          </a:stretch>
        </p:blipFill>
        <p:spPr>
          <a:xfrm>
            <a:off x="5464542" y="1153544"/>
            <a:ext cx="4894125" cy="4700636"/>
          </a:xfrm>
          <a:prstGeom prst="rect">
            <a:avLst/>
          </a:prstGeom>
        </p:spPr>
      </p:pic>
    </p:spTree>
    <p:custDataLst>
      <p:tags r:id="rId1"/>
    </p:custDataLst>
    <p:extLst>
      <p:ext uri="{BB962C8B-B14F-4D97-AF65-F5344CB8AC3E}">
        <p14:creationId xmlns:p14="http://schemas.microsoft.com/office/powerpoint/2010/main" val="37284228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1517015" y="-3408305"/>
            <a:ext cx="16624300" cy="12280265"/>
            <a:chOff x="-2389" y="-5397"/>
            <a:chExt cx="26180" cy="19339"/>
          </a:xfrm>
        </p:grpSpPr>
        <p:grpSp>
          <p:nvGrpSpPr>
            <p:cNvPr id="11" name="组合 10"/>
            <p:cNvGrpSpPr/>
            <p:nvPr/>
          </p:nvGrpSpPr>
          <p:grpSpPr>
            <a:xfrm>
              <a:off x="-2389" y="-5397"/>
              <a:ext cx="26180" cy="19339"/>
              <a:chOff x="-2389" y="-5397"/>
              <a:chExt cx="26180" cy="19339"/>
            </a:xfrm>
          </p:grpSpPr>
          <p:pic>
            <p:nvPicPr>
              <p:cNvPr id="61" name="Google Shape;3471;p71"/>
              <p:cNvPicPr preferRelativeResize="0"/>
              <p:nvPr/>
            </p:nvPicPr>
            <p:blipFill>
              <a:blip r:embed="rId4"/>
              <a:stretch>
                <a:fillRect/>
              </a:stretch>
            </p:blipFill>
            <p:spPr>
              <a:xfrm rot="360000" flipV="1">
                <a:off x="657" y="-5013"/>
                <a:ext cx="9414" cy="7566"/>
              </a:xfrm>
              <a:prstGeom prst="rect">
                <a:avLst/>
              </a:prstGeom>
              <a:noFill/>
              <a:ln>
                <a:noFill/>
              </a:ln>
            </p:spPr>
          </p:pic>
          <p:pic>
            <p:nvPicPr>
              <p:cNvPr id="68" name="Google Shape;3480;p71"/>
              <p:cNvPicPr preferRelativeResize="0"/>
              <p:nvPr/>
            </p:nvPicPr>
            <p:blipFill>
              <a:blip r:embed="rId5"/>
              <a:stretch>
                <a:fillRect/>
              </a:stretch>
            </p:blipFill>
            <p:spPr>
              <a:xfrm rot="20443258" flipV="1">
                <a:off x="11978" y="5730"/>
                <a:ext cx="11813" cy="8212"/>
              </a:xfrm>
              <a:prstGeom prst="rect">
                <a:avLst/>
              </a:prstGeom>
              <a:noFill/>
              <a:ln>
                <a:noFill/>
              </a:ln>
            </p:spPr>
          </p:pic>
          <p:pic>
            <p:nvPicPr>
              <p:cNvPr id="3473" name="Google Shape;3473;p71"/>
              <p:cNvPicPr preferRelativeResize="0"/>
              <p:nvPr/>
            </p:nvPicPr>
            <p:blipFill>
              <a:blip r:embed="rId6"/>
              <a:stretch>
                <a:fillRect/>
              </a:stretch>
            </p:blipFill>
            <p:spPr>
              <a:xfrm>
                <a:off x="-2389" y="5202"/>
                <a:ext cx="6394" cy="8097"/>
              </a:xfrm>
              <a:prstGeom prst="rect">
                <a:avLst/>
              </a:prstGeom>
              <a:noFill/>
              <a:ln>
                <a:noFill/>
              </a:ln>
            </p:spPr>
          </p:pic>
          <p:pic>
            <p:nvPicPr>
              <p:cNvPr id="3477" name="Google Shape;3477;p71"/>
              <p:cNvPicPr preferRelativeResize="0"/>
              <p:nvPr/>
            </p:nvPicPr>
            <p:blipFill>
              <a:blip r:embed="rId7"/>
              <a:stretch>
                <a:fillRect/>
              </a:stretch>
            </p:blipFill>
            <p:spPr>
              <a:xfrm>
                <a:off x="16040" y="-5397"/>
                <a:ext cx="3689" cy="9407"/>
              </a:xfrm>
              <a:prstGeom prst="rect">
                <a:avLst/>
              </a:prstGeom>
              <a:noFill/>
              <a:ln>
                <a:noFill/>
              </a:ln>
            </p:spPr>
          </p:pic>
        </p:grpSp>
        <p:sp>
          <p:nvSpPr>
            <p:cNvPr id="2" name="圆角矩形 1"/>
            <p:cNvSpPr/>
            <p:nvPr/>
          </p:nvSpPr>
          <p:spPr>
            <a:xfrm>
              <a:off x="963" y="963"/>
              <a:ext cx="17275" cy="8874"/>
            </a:xfrm>
            <a:prstGeom prst="roundRect">
              <a:avLst/>
            </a:prstGeom>
            <a:solidFill>
              <a:schemeClr val="bg1"/>
            </a:solidFill>
            <a:ln>
              <a:noFill/>
            </a:ln>
            <a:effectLst>
              <a:outerShdw blurRad="11684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681" y="-1676"/>
              <a:ext cx="10146" cy="4491"/>
              <a:chOff x="681" y="-1676"/>
              <a:chExt cx="10146" cy="4491"/>
            </a:xfrm>
          </p:grpSpPr>
          <p:sp>
            <p:nvSpPr>
              <p:cNvPr id="6" name="任意多边形 5"/>
              <p:cNvSpPr/>
              <p:nvPr/>
            </p:nvSpPr>
            <p:spPr>
              <a:xfrm rot="20700000" flipV="1">
                <a:off x="835" y="-1676"/>
                <a:ext cx="9019" cy="3587"/>
              </a:xfrm>
              <a:custGeom>
                <a:avLst/>
                <a:gdLst>
                  <a:gd name="connsiteX0" fmla="*/ 0 w 7507705"/>
                  <a:gd name="connsiteY0" fmla="*/ 2310063 h 2310063"/>
                  <a:gd name="connsiteX1" fmla="*/ 1443789 w 7507705"/>
                  <a:gd name="connsiteY1" fmla="*/ 981777 h 2310063"/>
                  <a:gd name="connsiteX2" fmla="*/ 5111015 w 7507705"/>
                  <a:gd name="connsiteY2" fmla="*/ 0 h 2310063"/>
                  <a:gd name="connsiteX3" fmla="*/ 7507705 w 7507705"/>
                  <a:gd name="connsiteY3" fmla="*/ 760396 h 2310063"/>
                  <a:gd name="connsiteX0-1" fmla="*/ 0 w 7517330"/>
                  <a:gd name="connsiteY0-2" fmla="*/ 2252312 h 2252312"/>
                  <a:gd name="connsiteX1-3" fmla="*/ 1453414 w 7517330"/>
                  <a:gd name="connsiteY1-4" fmla="*/ 981777 h 2252312"/>
                  <a:gd name="connsiteX2-5" fmla="*/ 5120640 w 7517330"/>
                  <a:gd name="connsiteY2-6" fmla="*/ 0 h 2252312"/>
                  <a:gd name="connsiteX3-7" fmla="*/ 7517330 w 7517330"/>
                  <a:gd name="connsiteY3-8" fmla="*/ 760396 h 2252312"/>
                  <a:gd name="connsiteX0-9" fmla="*/ 0 w 7517330"/>
                  <a:gd name="connsiteY0-10" fmla="*/ 2252312 h 2252312"/>
                  <a:gd name="connsiteX1-11" fmla="*/ 1453414 w 7517330"/>
                  <a:gd name="connsiteY1-12" fmla="*/ 981777 h 2252312"/>
                  <a:gd name="connsiteX2-13" fmla="*/ 5120640 w 7517330"/>
                  <a:gd name="connsiteY2-14" fmla="*/ 0 h 2252312"/>
                  <a:gd name="connsiteX3-15" fmla="*/ 7517330 w 7517330"/>
                  <a:gd name="connsiteY3-16" fmla="*/ 760396 h 2252312"/>
                  <a:gd name="connsiteX0-17" fmla="*/ 0 w 7517330"/>
                  <a:gd name="connsiteY0-18" fmla="*/ 2252312 h 2252312"/>
                  <a:gd name="connsiteX1-19" fmla="*/ 1453414 w 7517330"/>
                  <a:gd name="connsiteY1-20" fmla="*/ 981777 h 2252312"/>
                  <a:gd name="connsiteX2-21" fmla="*/ 5120640 w 7517330"/>
                  <a:gd name="connsiteY2-22" fmla="*/ 0 h 2252312"/>
                  <a:gd name="connsiteX3-23" fmla="*/ 7517330 w 7517330"/>
                  <a:gd name="connsiteY3-24" fmla="*/ 760396 h 2252312"/>
                  <a:gd name="connsiteX0-25" fmla="*/ 0 w 7517330"/>
                  <a:gd name="connsiteY0-26" fmla="*/ 2252312 h 2252312"/>
                  <a:gd name="connsiteX1-27" fmla="*/ 1511166 w 7517330"/>
                  <a:gd name="connsiteY1-28" fmla="*/ 1366787 h 2252312"/>
                  <a:gd name="connsiteX2-29" fmla="*/ 5120640 w 7517330"/>
                  <a:gd name="connsiteY2-30" fmla="*/ 0 h 2252312"/>
                  <a:gd name="connsiteX3-31" fmla="*/ 7517330 w 7517330"/>
                  <a:gd name="connsiteY3-32" fmla="*/ 760396 h 2252312"/>
                  <a:gd name="connsiteX0-33" fmla="*/ 0 w 7517330"/>
                  <a:gd name="connsiteY0-34" fmla="*/ 2252312 h 2252312"/>
                  <a:gd name="connsiteX1-35" fmla="*/ 1511166 w 7517330"/>
                  <a:gd name="connsiteY1-36" fmla="*/ 1366787 h 2252312"/>
                  <a:gd name="connsiteX2-37" fmla="*/ 5120640 w 7517330"/>
                  <a:gd name="connsiteY2-38" fmla="*/ 0 h 2252312"/>
                  <a:gd name="connsiteX3-39" fmla="*/ 7517330 w 7517330"/>
                  <a:gd name="connsiteY3-40" fmla="*/ 760396 h 2252312"/>
                  <a:gd name="connsiteX0-41" fmla="*/ 0 w 7517330"/>
                  <a:gd name="connsiteY0-42" fmla="*/ 2252312 h 2252312"/>
                  <a:gd name="connsiteX1-43" fmla="*/ 1511166 w 7517330"/>
                  <a:gd name="connsiteY1-44" fmla="*/ 1366787 h 2252312"/>
                  <a:gd name="connsiteX2-45" fmla="*/ 5120640 w 7517330"/>
                  <a:gd name="connsiteY2-46" fmla="*/ 0 h 2252312"/>
                  <a:gd name="connsiteX3-47" fmla="*/ 7517330 w 7517330"/>
                  <a:gd name="connsiteY3-48" fmla="*/ 760396 h 2252312"/>
                  <a:gd name="connsiteX0-49" fmla="*/ 0 w 7449953"/>
                  <a:gd name="connsiteY0-50" fmla="*/ 2252312 h 2252312"/>
                  <a:gd name="connsiteX1-51" fmla="*/ 1443789 w 7449953"/>
                  <a:gd name="connsiteY1-52" fmla="*/ 1366787 h 2252312"/>
                  <a:gd name="connsiteX2-53" fmla="*/ 5053263 w 7449953"/>
                  <a:gd name="connsiteY2-54" fmla="*/ 0 h 2252312"/>
                  <a:gd name="connsiteX3-55" fmla="*/ 7449953 w 7449953"/>
                  <a:gd name="connsiteY3-56" fmla="*/ 760396 h 2252312"/>
                  <a:gd name="connsiteX0-57" fmla="*/ 0 w 7449953"/>
                  <a:gd name="connsiteY0-58" fmla="*/ 2286069 h 2286069"/>
                  <a:gd name="connsiteX1-59" fmla="*/ 1443789 w 7449953"/>
                  <a:gd name="connsiteY1-60" fmla="*/ 1400544 h 2286069"/>
                  <a:gd name="connsiteX2-61" fmla="*/ 5053263 w 7449953"/>
                  <a:gd name="connsiteY2-62" fmla="*/ 33757 h 2286069"/>
                  <a:gd name="connsiteX3-63" fmla="*/ 7449953 w 7449953"/>
                  <a:gd name="connsiteY3-64" fmla="*/ 794153 h 2286069"/>
                  <a:gd name="connsiteX0-65" fmla="*/ 0 w 7449953"/>
                  <a:gd name="connsiteY0-66" fmla="*/ 2276635 h 2276635"/>
                  <a:gd name="connsiteX1-67" fmla="*/ 1443789 w 7449953"/>
                  <a:gd name="connsiteY1-68" fmla="*/ 1391110 h 2276635"/>
                  <a:gd name="connsiteX2-69" fmla="*/ 5005137 w 7449953"/>
                  <a:gd name="connsiteY2-70" fmla="*/ 33948 h 2276635"/>
                  <a:gd name="connsiteX3-71" fmla="*/ 7449953 w 7449953"/>
                  <a:gd name="connsiteY3-72" fmla="*/ 784719 h 2276635"/>
                  <a:gd name="connsiteX0-73" fmla="*/ 0 w 6391174"/>
                  <a:gd name="connsiteY0-74" fmla="*/ 2242736 h 2242736"/>
                  <a:gd name="connsiteX1-75" fmla="*/ 1443789 w 6391174"/>
                  <a:gd name="connsiteY1-76" fmla="*/ 1357211 h 2242736"/>
                  <a:gd name="connsiteX2-77" fmla="*/ 5005137 w 6391174"/>
                  <a:gd name="connsiteY2-78" fmla="*/ 49 h 2242736"/>
                  <a:gd name="connsiteX3-79" fmla="*/ 6391174 w 6391174"/>
                  <a:gd name="connsiteY3-80" fmla="*/ 1405338 h 2242736"/>
                  <a:gd name="connsiteX0-81" fmla="*/ 0 w 6391174"/>
                  <a:gd name="connsiteY0-82" fmla="*/ 2242736 h 2242736"/>
                  <a:gd name="connsiteX1-83" fmla="*/ 1443789 w 6391174"/>
                  <a:gd name="connsiteY1-84" fmla="*/ 1357211 h 2242736"/>
                  <a:gd name="connsiteX2-85" fmla="*/ 5005137 w 6391174"/>
                  <a:gd name="connsiteY2-86" fmla="*/ 49 h 2242736"/>
                  <a:gd name="connsiteX3-87" fmla="*/ 6391174 w 6391174"/>
                  <a:gd name="connsiteY3-88" fmla="*/ 1405338 h 2242736"/>
                  <a:gd name="connsiteX0-89" fmla="*/ 0 w 6391174"/>
                  <a:gd name="connsiteY0-90" fmla="*/ 2243091 h 2243091"/>
                  <a:gd name="connsiteX1-91" fmla="*/ 2531444 w 6391174"/>
                  <a:gd name="connsiteY1-92" fmla="*/ 1270938 h 2243091"/>
                  <a:gd name="connsiteX2-93" fmla="*/ 5005137 w 6391174"/>
                  <a:gd name="connsiteY2-94" fmla="*/ 404 h 2243091"/>
                  <a:gd name="connsiteX3-95" fmla="*/ 6391174 w 6391174"/>
                  <a:gd name="connsiteY3-96" fmla="*/ 1405693 h 2243091"/>
                  <a:gd name="connsiteX0-97" fmla="*/ 0 w 6391174"/>
                  <a:gd name="connsiteY0-98" fmla="*/ 2243007 h 2243007"/>
                  <a:gd name="connsiteX1-99" fmla="*/ 2531444 w 6391174"/>
                  <a:gd name="connsiteY1-100" fmla="*/ 1270854 h 2243007"/>
                  <a:gd name="connsiteX2-101" fmla="*/ 5005137 w 6391174"/>
                  <a:gd name="connsiteY2-102" fmla="*/ 320 h 2243007"/>
                  <a:gd name="connsiteX3-103" fmla="*/ 6391174 w 6391174"/>
                  <a:gd name="connsiteY3-104" fmla="*/ 1405609 h 2243007"/>
                  <a:gd name="connsiteX0-105" fmla="*/ 0 w 6391174"/>
                  <a:gd name="connsiteY0-106" fmla="*/ 2281578 h 2281578"/>
                  <a:gd name="connsiteX1-107" fmla="*/ 2531444 w 6391174"/>
                  <a:gd name="connsiteY1-108" fmla="*/ 1309425 h 2281578"/>
                  <a:gd name="connsiteX2-109" fmla="*/ 4754880 w 6391174"/>
                  <a:gd name="connsiteY2-110" fmla="*/ 390 h 2281578"/>
                  <a:gd name="connsiteX3-111" fmla="*/ 6391174 w 6391174"/>
                  <a:gd name="connsiteY3-112" fmla="*/ 1444180 h 2281578"/>
                  <a:gd name="connsiteX0-113" fmla="*/ 17 w 6391191"/>
                  <a:gd name="connsiteY0-114" fmla="*/ 2281578 h 2281578"/>
                  <a:gd name="connsiteX1-115" fmla="*/ 2531461 w 6391191"/>
                  <a:gd name="connsiteY1-116" fmla="*/ 1309425 h 2281578"/>
                  <a:gd name="connsiteX2-117" fmla="*/ 4754897 w 6391191"/>
                  <a:gd name="connsiteY2-118" fmla="*/ 390 h 2281578"/>
                  <a:gd name="connsiteX3-119" fmla="*/ 6391191 w 6391191"/>
                  <a:gd name="connsiteY3-120" fmla="*/ 1444180 h 2281578"/>
                  <a:gd name="connsiteX0-121" fmla="*/ 19 w 6285315"/>
                  <a:gd name="connsiteY0-122" fmla="*/ 2271953 h 2271953"/>
                  <a:gd name="connsiteX1-123" fmla="*/ 2425585 w 6285315"/>
                  <a:gd name="connsiteY1-124" fmla="*/ 1309425 h 2271953"/>
                  <a:gd name="connsiteX2-125" fmla="*/ 4649021 w 6285315"/>
                  <a:gd name="connsiteY2-126" fmla="*/ 390 h 2271953"/>
                  <a:gd name="connsiteX3-127" fmla="*/ 6285315 w 6285315"/>
                  <a:gd name="connsiteY3-128" fmla="*/ 1444180 h 2271953"/>
                  <a:gd name="connsiteX0-129" fmla="*/ 19 w 6285315"/>
                  <a:gd name="connsiteY0-130" fmla="*/ 2271953 h 2271953"/>
                  <a:gd name="connsiteX1-131" fmla="*/ 2425585 w 6285315"/>
                  <a:gd name="connsiteY1-132" fmla="*/ 1309425 h 2271953"/>
                  <a:gd name="connsiteX2-133" fmla="*/ 4649021 w 6285315"/>
                  <a:gd name="connsiteY2-134" fmla="*/ 390 h 2271953"/>
                  <a:gd name="connsiteX3-135" fmla="*/ 6285315 w 6285315"/>
                  <a:gd name="connsiteY3-136" fmla="*/ 1444180 h 2271953"/>
                  <a:gd name="connsiteX0-137" fmla="*/ 19 w 6285315"/>
                  <a:gd name="connsiteY0-138" fmla="*/ 2282053 h 2282053"/>
                  <a:gd name="connsiteX1-139" fmla="*/ 2425585 w 6285315"/>
                  <a:gd name="connsiteY1-140" fmla="*/ 1319525 h 2282053"/>
                  <a:gd name="connsiteX2-141" fmla="*/ 4649021 w 6285315"/>
                  <a:gd name="connsiteY2-142" fmla="*/ 10490 h 2282053"/>
                  <a:gd name="connsiteX3-143" fmla="*/ 6285315 w 6285315"/>
                  <a:gd name="connsiteY3-144" fmla="*/ 1454280 h 2282053"/>
                  <a:gd name="connsiteX0-145" fmla="*/ 19 w 5753482"/>
                  <a:gd name="connsiteY0-146" fmla="*/ 2319564 h 2319564"/>
                  <a:gd name="connsiteX1-147" fmla="*/ 2425585 w 5753482"/>
                  <a:gd name="connsiteY1-148" fmla="*/ 1357036 h 2319564"/>
                  <a:gd name="connsiteX2-149" fmla="*/ 4649021 w 5753482"/>
                  <a:gd name="connsiteY2-150" fmla="*/ 48001 h 2319564"/>
                  <a:gd name="connsiteX3-151" fmla="*/ 5753482 w 5753482"/>
                  <a:gd name="connsiteY3-152" fmla="*/ 1010528 h 2319564"/>
                  <a:gd name="connsiteX0-153" fmla="*/ 19 w 5753482"/>
                  <a:gd name="connsiteY0-154" fmla="*/ 2277873 h 2277873"/>
                  <a:gd name="connsiteX1-155" fmla="*/ 2425585 w 5753482"/>
                  <a:gd name="connsiteY1-156" fmla="*/ 1315345 h 2277873"/>
                  <a:gd name="connsiteX2-157" fmla="*/ 4649021 w 5753482"/>
                  <a:gd name="connsiteY2-158" fmla="*/ 6310 h 2277873"/>
                  <a:gd name="connsiteX3-159" fmla="*/ 5753482 w 5753482"/>
                  <a:gd name="connsiteY3-160" fmla="*/ 968837 h 2277873"/>
                </a:gdLst>
                <a:ahLst/>
                <a:cxnLst>
                  <a:cxn ang="0">
                    <a:pos x="connsiteX0-1" y="connsiteY0-2"/>
                  </a:cxn>
                  <a:cxn ang="0">
                    <a:pos x="connsiteX1-3" y="connsiteY1-4"/>
                  </a:cxn>
                  <a:cxn ang="0">
                    <a:pos x="connsiteX2-5" y="connsiteY2-6"/>
                  </a:cxn>
                  <a:cxn ang="0">
                    <a:pos x="connsiteX3-7" y="connsiteY3-8"/>
                  </a:cxn>
                </a:cxnLst>
                <a:rect l="l" t="t" r="r" b="b"/>
                <a:pathLst>
                  <a:path w="5753482" h="2277873">
                    <a:moveTo>
                      <a:pt x="19" y="2277873"/>
                    </a:moveTo>
                    <a:cubicBezTo>
                      <a:pt x="-6399" y="1113216"/>
                      <a:pt x="1650751" y="1693939"/>
                      <a:pt x="2425585" y="1315345"/>
                    </a:cubicBezTo>
                    <a:cubicBezTo>
                      <a:pt x="3200419" y="936751"/>
                      <a:pt x="4094372" y="64061"/>
                      <a:pt x="4649021" y="6310"/>
                    </a:cubicBezTo>
                    <a:cubicBezTo>
                      <a:pt x="5203670" y="-51441"/>
                      <a:pt x="5560400" y="288652"/>
                      <a:pt x="5753482" y="968837"/>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Google Shape;3475;p71"/>
              <p:cNvPicPr preferRelativeResize="0"/>
              <p:nvPr/>
            </p:nvPicPr>
            <p:blipFill>
              <a:blip r:embed="rId8"/>
              <a:stretch>
                <a:fillRect/>
              </a:stretch>
            </p:blipFill>
            <p:spPr>
              <a:xfrm rot="4500000">
                <a:off x="4430" y="-3582"/>
                <a:ext cx="2648" cy="10146"/>
              </a:xfrm>
              <a:prstGeom prst="rect">
                <a:avLst/>
              </a:prstGeom>
              <a:noFill/>
              <a:ln>
                <a:noFill/>
              </a:ln>
            </p:spPr>
          </p:pic>
        </p:grpSp>
      </p:grpSp>
      <p:grpSp>
        <p:nvGrpSpPr>
          <p:cNvPr id="5" name="组合 4"/>
          <p:cNvGrpSpPr/>
          <p:nvPr/>
        </p:nvGrpSpPr>
        <p:grpSpPr>
          <a:xfrm>
            <a:off x="1449883" y="2013109"/>
            <a:ext cx="3034665" cy="3780155"/>
            <a:chOff x="3365" y="3817"/>
            <a:chExt cx="4156" cy="5176"/>
          </a:xfrm>
        </p:grpSpPr>
        <p:pic>
          <p:nvPicPr>
            <p:cNvPr id="4" name="Google Shape;2345;p49"/>
            <p:cNvPicPr preferRelativeResize="0"/>
            <p:nvPr/>
          </p:nvPicPr>
          <p:blipFill rotWithShape="1">
            <a:blip r:embed="rId9"/>
            <a:srcRect/>
            <a:stretch>
              <a:fillRect/>
            </a:stretch>
          </p:blipFill>
          <p:spPr>
            <a:xfrm rot="-6050340" flipH="1">
              <a:off x="4674" y="2535"/>
              <a:ext cx="1515" cy="4079"/>
            </a:xfrm>
            <a:prstGeom prst="rect">
              <a:avLst/>
            </a:prstGeom>
            <a:noFill/>
            <a:ln>
              <a:noFill/>
            </a:ln>
          </p:spPr>
        </p:pic>
        <p:grpSp>
          <p:nvGrpSpPr>
            <p:cNvPr id="3" name="组合 2"/>
            <p:cNvGrpSpPr/>
            <p:nvPr/>
          </p:nvGrpSpPr>
          <p:grpSpPr>
            <a:xfrm>
              <a:off x="3365" y="3925"/>
              <a:ext cx="4156" cy="5069"/>
              <a:chOff x="1192" y="2125"/>
              <a:chExt cx="4156" cy="5069"/>
            </a:xfrm>
          </p:grpSpPr>
          <p:pic>
            <p:nvPicPr>
              <p:cNvPr id="2343" name="Google Shape;2343;p49"/>
              <p:cNvPicPr preferRelativeResize="0"/>
              <p:nvPr/>
            </p:nvPicPr>
            <p:blipFill rotWithShape="1">
              <a:blip r:embed="rId10">
                <a:grayscl/>
              </a:blip>
              <a:srcRect/>
              <a:stretch>
                <a:fillRect/>
              </a:stretch>
            </p:blipFill>
            <p:spPr>
              <a:xfrm rot="8158518">
                <a:off x="2521" y="5206"/>
                <a:ext cx="1355" cy="1218"/>
              </a:xfrm>
              <a:prstGeom prst="rect">
                <a:avLst/>
              </a:prstGeom>
              <a:noFill/>
              <a:ln>
                <a:noFill/>
              </a:ln>
            </p:spPr>
          </p:pic>
          <p:pic>
            <p:nvPicPr>
              <p:cNvPr id="2344" name="Google Shape;2344;p49"/>
              <p:cNvPicPr preferRelativeResize="0"/>
              <p:nvPr/>
            </p:nvPicPr>
            <p:blipFill rotWithShape="1">
              <a:blip r:embed="rId11">
                <a:grayscl/>
              </a:blip>
              <a:srcRect/>
              <a:stretch>
                <a:fillRect/>
              </a:stretch>
            </p:blipFill>
            <p:spPr>
              <a:xfrm rot="5946960">
                <a:off x="2532" y="2291"/>
                <a:ext cx="1319" cy="3235"/>
              </a:xfrm>
              <a:prstGeom prst="rect">
                <a:avLst/>
              </a:prstGeom>
              <a:noFill/>
              <a:ln>
                <a:noFill/>
              </a:ln>
            </p:spPr>
          </p:pic>
          <p:pic>
            <p:nvPicPr>
              <p:cNvPr id="2345" name="Google Shape;2345;p49"/>
              <p:cNvPicPr preferRelativeResize="0"/>
              <p:nvPr/>
            </p:nvPicPr>
            <p:blipFill rotWithShape="1">
              <a:blip r:embed="rId9"/>
              <a:srcRect/>
              <a:stretch>
                <a:fillRect/>
              </a:stretch>
            </p:blipFill>
            <p:spPr>
              <a:xfrm rot="-6050340" flipH="1">
                <a:off x="2779" y="3835"/>
                <a:ext cx="958" cy="2368"/>
              </a:xfrm>
              <a:prstGeom prst="rect">
                <a:avLst/>
              </a:prstGeom>
              <a:noFill/>
              <a:ln>
                <a:noFill/>
              </a:ln>
            </p:spPr>
          </p:pic>
          <p:grpSp>
            <p:nvGrpSpPr>
              <p:cNvPr id="2350" name="Google Shape;2350;p49"/>
              <p:cNvGrpSpPr/>
              <p:nvPr/>
            </p:nvGrpSpPr>
            <p:grpSpPr>
              <a:xfrm>
                <a:off x="2979" y="6570"/>
                <a:ext cx="756" cy="625"/>
                <a:chOff x="4147560" y="1627920"/>
                <a:chExt cx="479864" cy="397089"/>
              </a:xfrm>
            </p:grpSpPr>
            <p:sp>
              <p:nvSpPr>
                <p:cNvPr id="2351" name="Google Shape;2351;p49"/>
                <p:cNvSpPr/>
                <p:nvPr/>
              </p:nvSpPr>
              <p:spPr>
                <a:xfrm>
                  <a:off x="4147560" y="1627920"/>
                  <a:ext cx="479864" cy="397089"/>
                </a:xfrm>
                <a:custGeom>
                  <a:avLst/>
                  <a:gdLst/>
                  <a:ahLst/>
                  <a:cxnLst/>
                  <a:rect l="l" t="t" r="r" b="b"/>
                  <a:pathLst>
                    <a:path w="17333" h="14347" extrusionOk="0">
                      <a:moveTo>
                        <a:pt x="1730" y="8757"/>
                      </a:moveTo>
                      <a:lnTo>
                        <a:pt x="5612" y="12654"/>
                      </a:lnTo>
                      <a:lnTo>
                        <a:pt x="4529" y="13752"/>
                      </a:lnTo>
                      <a:lnTo>
                        <a:pt x="632" y="9840"/>
                      </a:lnTo>
                      <a:lnTo>
                        <a:pt x="1730" y="8757"/>
                      </a:lnTo>
                      <a:close/>
                      <a:moveTo>
                        <a:pt x="11420" y="0"/>
                      </a:moveTo>
                      <a:cubicBezTo>
                        <a:pt x="11089" y="0"/>
                        <a:pt x="11089" y="497"/>
                        <a:pt x="11420" y="497"/>
                      </a:cubicBezTo>
                      <a:lnTo>
                        <a:pt x="12353" y="497"/>
                      </a:lnTo>
                      <a:lnTo>
                        <a:pt x="12669" y="7493"/>
                      </a:lnTo>
                      <a:lnTo>
                        <a:pt x="11661" y="8065"/>
                      </a:lnTo>
                      <a:cubicBezTo>
                        <a:pt x="11570" y="7568"/>
                        <a:pt x="11134" y="7222"/>
                        <a:pt x="10622" y="7222"/>
                      </a:cubicBezTo>
                      <a:lnTo>
                        <a:pt x="8772" y="7222"/>
                      </a:lnTo>
                      <a:lnTo>
                        <a:pt x="7854" y="6876"/>
                      </a:lnTo>
                      <a:cubicBezTo>
                        <a:pt x="7388" y="6696"/>
                        <a:pt x="6891" y="6605"/>
                        <a:pt x="6395" y="6605"/>
                      </a:cubicBezTo>
                      <a:cubicBezTo>
                        <a:pt x="5748" y="6605"/>
                        <a:pt x="5116" y="6771"/>
                        <a:pt x="4559" y="7102"/>
                      </a:cubicBezTo>
                      <a:lnTo>
                        <a:pt x="4619" y="5702"/>
                      </a:lnTo>
                      <a:cubicBezTo>
                        <a:pt x="4619" y="5541"/>
                        <a:pt x="4497" y="5458"/>
                        <a:pt x="4374" y="5458"/>
                      </a:cubicBezTo>
                      <a:cubicBezTo>
                        <a:pt x="4256" y="5458"/>
                        <a:pt x="4137" y="5533"/>
                        <a:pt x="4123" y="5687"/>
                      </a:cubicBezTo>
                      <a:lnTo>
                        <a:pt x="4032" y="7463"/>
                      </a:lnTo>
                      <a:cubicBezTo>
                        <a:pt x="3837" y="7613"/>
                        <a:pt x="3641" y="7794"/>
                        <a:pt x="3476" y="7974"/>
                      </a:cubicBezTo>
                      <a:cubicBezTo>
                        <a:pt x="3175" y="8290"/>
                        <a:pt x="2919" y="8636"/>
                        <a:pt x="2708" y="9013"/>
                      </a:cubicBezTo>
                      <a:lnTo>
                        <a:pt x="1911" y="8215"/>
                      </a:lnTo>
                      <a:cubicBezTo>
                        <a:pt x="1866" y="8170"/>
                        <a:pt x="1791" y="8155"/>
                        <a:pt x="1730" y="8140"/>
                      </a:cubicBezTo>
                      <a:cubicBezTo>
                        <a:pt x="1655" y="8155"/>
                        <a:pt x="1595" y="8170"/>
                        <a:pt x="1550" y="8215"/>
                      </a:cubicBezTo>
                      <a:lnTo>
                        <a:pt x="105" y="9675"/>
                      </a:lnTo>
                      <a:cubicBezTo>
                        <a:pt x="0" y="9765"/>
                        <a:pt x="0" y="9930"/>
                        <a:pt x="105" y="10021"/>
                      </a:cubicBezTo>
                      <a:lnTo>
                        <a:pt x="4348" y="14279"/>
                      </a:lnTo>
                      <a:cubicBezTo>
                        <a:pt x="4401" y="14324"/>
                        <a:pt x="4469" y="14346"/>
                        <a:pt x="4535" y="14346"/>
                      </a:cubicBezTo>
                      <a:cubicBezTo>
                        <a:pt x="4600" y="14346"/>
                        <a:pt x="4664" y="14324"/>
                        <a:pt x="4709" y="14279"/>
                      </a:cubicBezTo>
                      <a:lnTo>
                        <a:pt x="6154" y="12834"/>
                      </a:lnTo>
                      <a:cubicBezTo>
                        <a:pt x="6259" y="12729"/>
                        <a:pt x="6259" y="12578"/>
                        <a:pt x="6154" y="12473"/>
                      </a:cubicBezTo>
                      <a:lnTo>
                        <a:pt x="5763" y="12082"/>
                      </a:lnTo>
                      <a:lnTo>
                        <a:pt x="7463" y="12082"/>
                      </a:lnTo>
                      <a:cubicBezTo>
                        <a:pt x="7764" y="12052"/>
                        <a:pt x="7764" y="11600"/>
                        <a:pt x="7463" y="11585"/>
                      </a:cubicBezTo>
                      <a:lnTo>
                        <a:pt x="5266" y="11585"/>
                      </a:lnTo>
                      <a:lnTo>
                        <a:pt x="3069" y="9389"/>
                      </a:lnTo>
                      <a:cubicBezTo>
                        <a:pt x="3355" y="8847"/>
                        <a:pt x="4484" y="7102"/>
                        <a:pt x="6395" y="7102"/>
                      </a:cubicBezTo>
                      <a:cubicBezTo>
                        <a:pt x="6426" y="7101"/>
                        <a:pt x="6458" y="7100"/>
                        <a:pt x="6490" y="7100"/>
                      </a:cubicBezTo>
                      <a:cubicBezTo>
                        <a:pt x="6894" y="7100"/>
                        <a:pt x="7296" y="7188"/>
                        <a:pt x="7658" y="7327"/>
                      </a:cubicBezTo>
                      <a:lnTo>
                        <a:pt x="8621" y="7704"/>
                      </a:lnTo>
                      <a:cubicBezTo>
                        <a:pt x="8651" y="7719"/>
                        <a:pt x="8682" y="7719"/>
                        <a:pt x="8712" y="7719"/>
                      </a:cubicBezTo>
                      <a:lnTo>
                        <a:pt x="10622" y="7719"/>
                      </a:lnTo>
                      <a:cubicBezTo>
                        <a:pt x="11239" y="7839"/>
                        <a:pt x="11239" y="8727"/>
                        <a:pt x="10622" y="8832"/>
                      </a:cubicBezTo>
                      <a:lnTo>
                        <a:pt x="6966" y="8832"/>
                      </a:lnTo>
                      <a:cubicBezTo>
                        <a:pt x="6635" y="8832"/>
                        <a:pt x="6635" y="9344"/>
                        <a:pt x="6966" y="9344"/>
                      </a:cubicBezTo>
                      <a:lnTo>
                        <a:pt x="10622" y="9344"/>
                      </a:lnTo>
                      <a:cubicBezTo>
                        <a:pt x="11044" y="9344"/>
                        <a:pt x="11435" y="9088"/>
                        <a:pt x="11600" y="8682"/>
                      </a:cubicBezTo>
                      <a:lnTo>
                        <a:pt x="15843" y="6244"/>
                      </a:lnTo>
                      <a:cubicBezTo>
                        <a:pt x="15932" y="6195"/>
                        <a:pt x="16026" y="6172"/>
                        <a:pt x="16119" y="6172"/>
                      </a:cubicBezTo>
                      <a:cubicBezTo>
                        <a:pt x="16311" y="6172"/>
                        <a:pt x="16494" y="6272"/>
                        <a:pt x="16596" y="6455"/>
                      </a:cubicBezTo>
                      <a:cubicBezTo>
                        <a:pt x="16746" y="6711"/>
                        <a:pt x="16656" y="7042"/>
                        <a:pt x="16400" y="7207"/>
                      </a:cubicBezTo>
                      <a:lnTo>
                        <a:pt x="16370" y="7222"/>
                      </a:lnTo>
                      <a:lnTo>
                        <a:pt x="11269" y="11209"/>
                      </a:lnTo>
                      <a:cubicBezTo>
                        <a:pt x="10953" y="11450"/>
                        <a:pt x="10577" y="11585"/>
                        <a:pt x="10186" y="11585"/>
                      </a:cubicBezTo>
                      <a:lnTo>
                        <a:pt x="8561" y="11585"/>
                      </a:lnTo>
                      <a:cubicBezTo>
                        <a:pt x="8245" y="11615"/>
                        <a:pt x="8245" y="12052"/>
                        <a:pt x="8561" y="12082"/>
                      </a:cubicBezTo>
                      <a:lnTo>
                        <a:pt x="10186" y="12082"/>
                      </a:lnTo>
                      <a:cubicBezTo>
                        <a:pt x="10683" y="12082"/>
                        <a:pt x="11179" y="11916"/>
                        <a:pt x="11570" y="11600"/>
                      </a:cubicBezTo>
                      <a:lnTo>
                        <a:pt x="16671" y="7628"/>
                      </a:lnTo>
                      <a:cubicBezTo>
                        <a:pt x="17167" y="7327"/>
                        <a:pt x="17333" y="6680"/>
                        <a:pt x="17047" y="6184"/>
                      </a:cubicBezTo>
                      <a:cubicBezTo>
                        <a:pt x="16845" y="5841"/>
                        <a:pt x="16488" y="5653"/>
                        <a:pt x="16124" y="5653"/>
                      </a:cubicBezTo>
                      <a:cubicBezTo>
                        <a:pt x="15946" y="5653"/>
                        <a:pt x="15766" y="5699"/>
                        <a:pt x="15603" y="5793"/>
                      </a:cubicBezTo>
                      <a:lnTo>
                        <a:pt x="13150" y="7207"/>
                      </a:lnTo>
                      <a:lnTo>
                        <a:pt x="12834" y="406"/>
                      </a:lnTo>
                      <a:cubicBezTo>
                        <a:pt x="12834" y="181"/>
                        <a:pt x="12639" y="0"/>
                        <a:pt x="124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49"/>
                <p:cNvSpPr/>
                <p:nvPr/>
              </p:nvSpPr>
              <p:spPr>
                <a:xfrm>
                  <a:off x="4263120" y="1627920"/>
                  <a:ext cx="179639" cy="133916"/>
                </a:xfrm>
                <a:custGeom>
                  <a:avLst/>
                  <a:gdLst/>
                  <a:ahLst/>
                  <a:cxnLst/>
                  <a:rect l="l" t="t" r="r" b="b"/>
                  <a:pathLst>
                    <a:path w="6501" h="4845" extrusionOk="0">
                      <a:moveTo>
                        <a:pt x="618" y="0"/>
                      </a:moveTo>
                      <a:cubicBezTo>
                        <a:pt x="392" y="0"/>
                        <a:pt x="196" y="181"/>
                        <a:pt x="196" y="406"/>
                      </a:cubicBezTo>
                      <a:lnTo>
                        <a:pt x="16" y="4574"/>
                      </a:lnTo>
                      <a:cubicBezTo>
                        <a:pt x="1" y="4709"/>
                        <a:pt x="106" y="4830"/>
                        <a:pt x="257" y="4845"/>
                      </a:cubicBezTo>
                      <a:cubicBezTo>
                        <a:pt x="392" y="4845"/>
                        <a:pt x="497" y="4740"/>
                        <a:pt x="497" y="4604"/>
                      </a:cubicBezTo>
                      <a:lnTo>
                        <a:pt x="693" y="497"/>
                      </a:lnTo>
                      <a:lnTo>
                        <a:pt x="6170" y="497"/>
                      </a:lnTo>
                      <a:cubicBezTo>
                        <a:pt x="6501" y="497"/>
                        <a:pt x="6501" y="0"/>
                        <a:pt x="61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49"/>
                <p:cNvSpPr/>
                <p:nvPr/>
              </p:nvSpPr>
              <p:spPr>
                <a:xfrm>
                  <a:off x="4335120" y="1677240"/>
                  <a:ext cx="107643" cy="77757"/>
                </a:xfrm>
                <a:custGeom>
                  <a:avLst/>
                  <a:gdLst/>
                  <a:ahLst/>
                  <a:cxnLst/>
                  <a:rect l="l" t="t" r="r" b="b"/>
                  <a:pathLst>
                    <a:path w="3898" h="2815" extrusionOk="0">
                      <a:moveTo>
                        <a:pt x="249" y="1"/>
                      </a:moveTo>
                      <a:cubicBezTo>
                        <a:pt x="132" y="1"/>
                        <a:pt x="16" y="76"/>
                        <a:pt x="1" y="226"/>
                      </a:cubicBezTo>
                      <a:lnTo>
                        <a:pt x="1" y="918"/>
                      </a:lnTo>
                      <a:cubicBezTo>
                        <a:pt x="31" y="1972"/>
                        <a:pt x="888" y="2814"/>
                        <a:pt x="1942" y="2814"/>
                      </a:cubicBezTo>
                      <a:cubicBezTo>
                        <a:pt x="2995" y="2814"/>
                        <a:pt x="3867" y="1972"/>
                        <a:pt x="3898" y="918"/>
                      </a:cubicBezTo>
                      <a:lnTo>
                        <a:pt x="3898" y="226"/>
                      </a:lnTo>
                      <a:cubicBezTo>
                        <a:pt x="3883" y="76"/>
                        <a:pt x="3762" y="1"/>
                        <a:pt x="3644" y="1"/>
                      </a:cubicBezTo>
                      <a:cubicBezTo>
                        <a:pt x="3525" y="1"/>
                        <a:pt x="3409" y="76"/>
                        <a:pt x="3401" y="226"/>
                      </a:cubicBezTo>
                      <a:lnTo>
                        <a:pt x="3401" y="918"/>
                      </a:lnTo>
                      <a:cubicBezTo>
                        <a:pt x="3371" y="1701"/>
                        <a:pt x="2724" y="2318"/>
                        <a:pt x="1942" y="2318"/>
                      </a:cubicBezTo>
                      <a:cubicBezTo>
                        <a:pt x="1174" y="2318"/>
                        <a:pt x="527" y="1701"/>
                        <a:pt x="497" y="918"/>
                      </a:cubicBezTo>
                      <a:lnTo>
                        <a:pt x="497" y="226"/>
                      </a:lnTo>
                      <a:cubicBezTo>
                        <a:pt x="482" y="76"/>
                        <a:pt x="366" y="1"/>
                        <a:pt x="2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55" name="Google Shape;2355;p49"/>
              <p:cNvGrpSpPr/>
              <p:nvPr/>
            </p:nvGrpSpPr>
            <p:grpSpPr>
              <a:xfrm>
                <a:off x="1192" y="2125"/>
                <a:ext cx="4156" cy="4302"/>
                <a:chOff x="756928" y="1349375"/>
                <a:chExt cx="2638747" cy="2732027"/>
              </a:xfrm>
            </p:grpSpPr>
            <p:sp>
              <p:nvSpPr>
                <p:cNvPr id="2356" name="Google Shape;2356;p49"/>
                <p:cNvSpPr/>
                <p:nvPr/>
              </p:nvSpPr>
              <p:spPr>
                <a:xfrm>
                  <a:off x="781050" y="1352550"/>
                  <a:ext cx="2586100" cy="28575"/>
                </a:xfrm>
                <a:custGeom>
                  <a:avLst/>
                  <a:gdLst/>
                  <a:ahLst/>
                  <a:cxnLst/>
                  <a:rect l="l" t="t" r="r" b="b"/>
                  <a:pathLst>
                    <a:path w="104394" h="1143" extrusionOk="0">
                      <a:moveTo>
                        <a:pt x="0" y="1143"/>
                      </a:moveTo>
                      <a:cubicBezTo>
                        <a:pt x="34800" y="1143"/>
                        <a:pt x="69594" y="0"/>
                        <a:pt x="104394" y="0"/>
                      </a:cubicBezTo>
                    </a:path>
                  </a:pathLst>
                </a:custGeom>
                <a:noFill/>
                <a:ln w="19050" cap="flat" cmpd="sng">
                  <a:solidFill>
                    <a:schemeClr val="dk2"/>
                  </a:solidFill>
                  <a:prstDash val="solid"/>
                  <a:round/>
                  <a:headEnd type="none" w="med" len="med"/>
                  <a:tailEnd type="none" w="med" len="med"/>
                </a:ln>
              </p:spPr>
            </p:sp>
            <p:sp>
              <p:nvSpPr>
                <p:cNvPr id="2357" name="Google Shape;2357;p49"/>
                <p:cNvSpPr/>
                <p:nvPr/>
              </p:nvSpPr>
              <p:spPr>
                <a:xfrm rot="6895430">
                  <a:off x="1251086" y="2701102"/>
                  <a:ext cx="2999315" cy="28573"/>
                </a:xfrm>
                <a:custGeom>
                  <a:avLst/>
                  <a:gdLst/>
                  <a:ahLst/>
                  <a:cxnLst/>
                  <a:rect l="l" t="t" r="r" b="b"/>
                  <a:pathLst>
                    <a:path w="104394" h="1143" extrusionOk="0">
                      <a:moveTo>
                        <a:pt x="0" y="1143"/>
                      </a:moveTo>
                      <a:cubicBezTo>
                        <a:pt x="34800" y="1143"/>
                        <a:pt x="69594" y="0"/>
                        <a:pt x="104394" y="0"/>
                      </a:cubicBezTo>
                    </a:path>
                  </a:pathLst>
                </a:custGeom>
                <a:noFill/>
                <a:ln w="19050" cap="flat" cmpd="sng">
                  <a:solidFill>
                    <a:schemeClr val="dk2"/>
                  </a:solidFill>
                  <a:prstDash val="solid"/>
                  <a:round/>
                  <a:headEnd type="none" w="med" len="med"/>
                  <a:tailEnd type="none" w="med" len="med"/>
                </a:ln>
              </p:spPr>
            </p:sp>
            <p:sp>
              <p:nvSpPr>
                <p:cNvPr id="2358" name="Google Shape;2358;p49"/>
                <p:cNvSpPr/>
                <p:nvPr/>
              </p:nvSpPr>
              <p:spPr>
                <a:xfrm rot="3781023" flipH="1">
                  <a:off x="-56424" y="2711884"/>
                  <a:ext cx="3024426" cy="28574"/>
                </a:xfrm>
                <a:custGeom>
                  <a:avLst/>
                  <a:gdLst/>
                  <a:ahLst/>
                  <a:cxnLst/>
                  <a:rect l="l" t="t" r="r" b="b"/>
                  <a:pathLst>
                    <a:path w="104394" h="1143" extrusionOk="0">
                      <a:moveTo>
                        <a:pt x="0" y="1143"/>
                      </a:moveTo>
                      <a:cubicBezTo>
                        <a:pt x="34800" y="1143"/>
                        <a:pt x="69594" y="0"/>
                        <a:pt x="104394" y="0"/>
                      </a:cubicBezTo>
                    </a:path>
                  </a:pathLst>
                </a:custGeom>
                <a:noFill/>
                <a:ln w="19050" cap="flat" cmpd="sng">
                  <a:solidFill>
                    <a:schemeClr val="dk2"/>
                  </a:solidFill>
                  <a:prstDash val="solid"/>
                  <a:round/>
                  <a:headEnd type="none" w="med" len="med"/>
                  <a:tailEnd type="none" w="med" len="med"/>
                </a:ln>
              </p:spPr>
            </p:sp>
          </p:grpSp>
        </p:grpSp>
      </p:grpSp>
      <p:sp>
        <p:nvSpPr>
          <p:cNvPr id="45" name="文本框 15"/>
          <p:cNvSpPr txBox="1"/>
          <p:nvPr/>
        </p:nvSpPr>
        <p:spPr>
          <a:xfrm>
            <a:off x="1420257" y="2246684"/>
            <a:ext cx="2911100" cy="646331"/>
          </a:xfrm>
          <a:prstGeom prst="rect">
            <a:avLst/>
          </a:prstGeom>
          <a:noFill/>
        </p:spPr>
        <p:txBody>
          <a:bodyPr wrap="square" rtlCol="0">
            <a:spAutoFit/>
          </a:bodyPr>
          <a:lstStyle/>
          <a:p>
            <a:pPr algn="r" rtl="1"/>
            <a:r>
              <a:rPr lang="ar-SA" altLang="en-US" sz="3600" b="1" dirty="0" smtClean="0">
                <a:solidFill>
                  <a:schemeClr val="accent6">
                    <a:lumMod val="50000"/>
                  </a:schemeClr>
                </a:solidFill>
                <a:latin typeface="Bodoni MT Black" panose="02070A03080606020203" charset="0"/>
                <a:cs typeface="Bodoni MT Black" panose="02070A03080606020203" charset="0"/>
                <a:sym typeface="+mn-ea"/>
              </a:rPr>
              <a:t>      الإثراء </a:t>
            </a:r>
            <a:endParaRPr lang="en-GB" altLang="en-US" sz="3600" b="1" dirty="0">
              <a:solidFill>
                <a:schemeClr val="accent6">
                  <a:lumMod val="50000"/>
                </a:schemeClr>
              </a:solidFill>
              <a:latin typeface="Bodoni MT Black" panose="02070A03080606020203" charset="0"/>
              <a:cs typeface="Bodoni MT Black" panose="02070A03080606020203" charset="0"/>
              <a:sym typeface="+mn-ea"/>
            </a:endParaRPr>
          </a:p>
        </p:txBody>
      </p:sp>
      <p:sp>
        <p:nvSpPr>
          <p:cNvPr id="28" name="Rectangle 27"/>
          <p:cNvSpPr/>
          <p:nvPr/>
        </p:nvSpPr>
        <p:spPr>
          <a:xfrm>
            <a:off x="7886946" y="1735634"/>
            <a:ext cx="3383705" cy="1406447"/>
          </a:xfrm>
          <a:prstGeom prst="rect">
            <a:avLst/>
          </a:prstGeom>
          <a:solidFill>
            <a:srgbClr val="D6EEED"/>
          </a:solidFill>
          <a:ln>
            <a:solidFill>
              <a:srgbClr val="D7E9CE"/>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457200" algn="ctr" rtl="1">
              <a:lnSpc>
                <a:spcPct val="115000"/>
              </a:lnSpc>
              <a:spcAft>
                <a:spcPts val="0"/>
              </a:spcAft>
            </a:pPr>
            <a:r>
              <a:rPr lang="ar-SA" sz="2400" b="1" dirty="0" smtClean="0">
                <a:solidFill>
                  <a:schemeClr val="accent6">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شرح مبسط للدرس </a:t>
            </a:r>
            <a:r>
              <a:rPr lang="ar-SA" sz="2400" b="1" dirty="0" smtClean="0">
                <a:solidFill>
                  <a:schemeClr val="accent6">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الثالث </a:t>
            </a:r>
            <a:endParaRPr lang="en-US" sz="2400" dirty="0">
              <a:solidFill>
                <a:schemeClr val="accent6">
                  <a:lumMod val="75000"/>
                </a:schemeClr>
              </a:solidFill>
              <a:effectLst/>
              <a:latin typeface="Times New Roman" panose="02020603050405020304" pitchFamily="18" charset="0"/>
              <a:ea typeface="Times New Roman" panose="02020603050405020304" pitchFamily="18" charset="0"/>
            </a:endParaRPr>
          </a:p>
        </p:txBody>
      </p:sp>
      <p:sp>
        <p:nvSpPr>
          <p:cNvPr id="32" name="Rectangle 31"/>
          <p:cNvSpPr/>
          <p:nvPr/>
        </p:nvSpPr>
        <p:spPr>
          <a:xfrm>
            <a:off x="7972952" y="4431109"/>
            <a:ext cx="3383705" cy="1406447"/>
          </a:xfrm>
          <a:prstGeom prst="rect">
            <a:avLst/>
          </a:prstGeom>
          <a:solidFill>
            <a:srgbClr val="D6EEED"/>
          </a:solidFill>
          <a:ln>
            <a:solidFill>
              <a:srgbClr val="D7E9CE"/>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457200" algn="ctr" rtl="1">
              <a:lnSpc>
                <a:spcPct val="115000"/>
              </a:lnSpc>
              <a:spcAft>
                <a:spcPts val="0"/>
              </a:spcAft>
            </a:pPr>
            <a:r>
              <a:rPr lang="ar-SA" sz="2400" b="1" dirty="0" smtClean="0">
                <a:solidFill>
                  <a:schemeClr val="accent6">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مشروع حساب التسارع </a:t>
            </a:r>
            <a:endParaRPr lang="en-US" sz="2400" dirty="0">
              <a:solidFill>
                <a:schemeClr val="accent6">
                  <a:lumMod val="75000"/>
                </a:schemeClr>
              </a:solidFill>
              <a:effectLst/>
              <a:latin typeface="Times New Roman" panose="02020603050405020304" pitchFamily="18" charset="0"/>
              <a:ea typeface="Times New Roman" panose="02020603050405020304" pitchFamily="18" charset="0"/>
            </a:endParaRPr>
          </a:p>
        </p:txBody>
      </p:sp>
      <p:pic>
        <p:nvPicPr>
          <p:cNvPr id="8" name="Picture 7"/>
          <p:cNvPicPr>
            <a:picLocks noChangeAspect="1"/>
          </p:cNvPicPr>
          <p:nvPr/>
        </p:nvPicPr>
        <p:blipFill>
          <a:blip r:embed="rId12"/>
          <a:stretch>
            <a:fillRect/>
          </a:stretch>
        </p:blipFill>
        <p:spPr>
          <a:xfrm>
            <a:off x="4707482" y="1462349"/>
            <a:ext cx="3089993" cy="2335050"/>
          </a:xfrm>
          <a:prstGeom prst="rect">
            <a:avLst/>
          </a:prstGeom>
        </p:spPr>
      </p:pic>
      <p:pic>
        <p:nvPicPr>
          <p:cNvPr id="13" name="Picture 12"/>
          <p:cNvPicPr>
            <a:picLocks noChangeAspect="1"/>
          </p:cNvPicPr>
          <p:nvPr/>
        </p:nvPicPr>
        <p:blipFill>
          <a:blip r:embed="rId13"/>
          <a:stretch>
            <a:fillRect/>
          </a:stretch>
        </p:blipFill>
        <p:spPr>
          <a:xfrm>
            <a:off x="4703361" y="4089559"/>
            <a:ext cx="3045118" cy="1883647"/>
          </a:xfrm>
          <a:prstGeom prst="rect">
            <a:avLst/>
          </a:prstGeom>
        </p:spPr>
      </p:pic>
    </p:spTree>
    <p:custDataLst>
      <p:tags r:id="rId1"/>
    </p:custDataLst>
    <p:extLst>
      <p:ext uri="{BB962C8B-B14F-4D97-AF65-F5344CB8AC3E}">
        <p14:creationId xmlns:p14="http://schemas.microsoft.com/office/powerpoint/2010/main" val="25103871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barn(inVertical)">
                                      <p:cBhvr>
                                        <p:cTn id="1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1517015" y="-3408305"/>
            <a:ext cx="16624300" cy="12280265"/>
            <a:chOff x="-2389" y="-5397"/>
            <a:chExt cx="26180" cy="19339"/>
          </a:xfrm>
        </p:grpSpPr>
        <p:grpSp>
          <p:nvGrpSpPr>
            <p:cNvPr id="11" name="组合 10"/>
            <p:cNvGrpSpPr/>
            <p:nvPr/>
          </p:nvGrpSpPr>
          <p:grpSpPr>
            <a:xfrm>
              <a:off x="-2389" y="-5397"/>
              <a:ext cx="26180" cy="19339"/>
              <a:chOff x="-2389" y="-5397"/>
              <a:chExt cx="26180" cy="19339"/>
            </a:xfrm>
          </p:grpSpPr>
          <p:pic>
            <p:nvPicPr>
              <p:cNvPr id="61" name="Google Shape;3471;p71"/>
              <p:cNvPicPr preferRelativeResize="0"/>
              <p:nvPr/>
            </p:nvPicPr>
            <p:blipFill>
              <a:blip r:embed="rId4"/>
              <a:stretch>
                <a:fillRect/>
              </a:stretch>
            </p:blipFill>
            <p:spPr>
              <a:xfrm rot="360000" flipV="1">
                <a:off x="657" y="-5013"/>
                <a:ext cx="9414" cy="7566"/>
              </a:xfrm>
              <a:prstGeom prst="rect">
                <a:avLst/>
              </a:prstGeom>
              <a:noFill/>
              <a:ln>
                <a:noFill/>
              </a:ln>
            </p:spPr>
          </p:pic>
          <p:pic>
            <p:nvPicPr>
              <p:cNvPr id="68" name="Google Shape;3480;p71"/>
              <p:cNvPicPr preferRelativeResize="0"/>
              <p:nvPr/>
            </p:nvPicPr>
            <p:blipFill>
              <a:blip r:embed="rId5"/>
              <a:stretch>
                <a:fillRect/>
              </a:stretch>
            </p:blipFill>
            <p:spPr>
              <a:xfrm rot="20443258" flipV="1">
                <a:off x="11978" y="5730"/>
                <a:ext cx="11813" cy="8212"/>
              </a:xfrm>
              <a:prstGeom prst="rect">
                <a:avLst/>
              </a:prstGeom>
              <a:noFill/>
              <a:ln>
                <a:noFill/>
              </a:ln>
            </p:spPr>
          </p:pic>
          <p:pic>
            <p:nvPicPr>
              <p:cNvPr id="3473" name="Google Shape;3473;p71"/>
              <p:cNvPicPr preferRelativeResize="0"/>
              <p:nvPr/>
            </p:nvPicPr>
            <p:blipFill>
              <a:blip r:embed="rId6"/>
              <a:stretch>
                <a:fillRect/>
              </a:stretch>
            </p:blipFill>
            <p:spPr>
              <a:xfrm>
                <a:off x="-2389" y="5202"/>
                <a:ext cx="6394" cy="8097"/>
              </a:xfrm>
              <a:prstGeom prst="rect">
                <a:avLst/>
              </a:prstGeom>
              <a:noFill/>
              <a:ln>
                <a:noFill/>
              </a:ln>
            </p:spPr>
          </p:pic>
          <p:pic>
            <p:nvPicPr>
              <p:cNvPr id="3477" name="Google Shape;3477;p71"/>
              <p:cNvPicPr preferRelativeResize="0"/>
              <p:nvPr/>
            </p:nvPicPr>
            <p:blipFill>
              <a:blip r:embed="rId7"/>
              <a:stretch>
                <a:fillRect/>
              </a:stretch>
            </p:blipFill>
            <p:spPr>
              <a:xfrm>
                <a:off x="16040" y="-5397"/>
                <a:ext cx="3689" cy="9407"/>
              </a:xfrm>
              <a:prstGeom prst="rect">
                <a:avLst/>
              </a:prstGeom>
              <a:noFill/>
              <a:ln>
                <a:noFill/>
              </a:ln>
            </p:spPr>
          </p:pic>
        </p:grpSp>
        <p:sp>
          <p:nvSpPr>
            <p:cNvPr id="2" name="圆角矩形 1"/>
            <p:cNvSpPr/>
            <p:nvPr/>
          </p:nvSpPr>
          <p:spPr>
            <a:xfrm>
              <a:off x="963" y="963"/>
              <a:ext cx="17275" cy="8874"/>
            </a:xfrm>
            <a:prstGeom prst="roundRect">
              <a:avLst/>
            </a:prstGeom>
            <a:solidFill>
              <a:schemeClr val="bg1"/>
            </a:solidFill>
            <a:ln>
              <a:noFill/>
            </a:ln>
            <a:effectLst>
              <a:outerShdw blurRad="11684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681" y="-1676"/>
              <a:ext cx="10146" cy="4491"/>
              <a:chOff x="681" y="-1676"/>
              <a:chExt cx="10146" cy="4491"/>
            </a:xfrm>
          </p:grpSpPr>
          <p:sp>
            <p:nvSpPr>
              <p:cNvPr id="6" name="任意多边形 5"/>
              <p:cNvSpPr/>
              <p:nvPr/>
            </p:nvSpPr>
            <p:spPr>
              <a:xfrm rot="20700000" flipV="1">
                <a:off x="835" y="-1676"/>
                <a:ext cx="9019" cy="3587"/>
              </a:xfrm>
              <a:custGeom>
                <a:avLst/>
                <a:gdLst>
                  <a:gd name="connsiteX0" fmla="*/ 0 w 7507705"/>
                  <a:gd name="connsiteY0" fmla="*/ 2310063 h 2310063"/>
                  <a:gd name="connsiteX1" fmla="*/ 1443789 w 7507705"/>
                  <a:gd name="connsiteY1" fmla="*/ 981777 h 2310063"/>
                  <a:gd name="connsiteX2" fmla="*/ 5111015 w 7507705"/>
                  <a:gd name="connsiteY2" fmla="*/ 0 h 2310063"/>
                  <a:gd name="connsiteX3" fmla="*/ 7507705 w 7507705"/>
                  <a:gd name="connsiteY3" fmla="*/ 760396 h 2310063"/>
                  <a:gd name="connsiteX0-1" fmla="*/ 0 w 7517330"/>
                  <a:gd name="connsiteY0-2" fmla="*/ 2252312 h 2252312"/>
                  <a:gd name="connsiteX1-3" fmla="*/ 1453414 w 7517330"/>
                  <a:gd name="connsiteY1-4" fmla="*/ 981777 h 2252312"/>
                  <a:gd name="connsiteX2-5" fmla="*/ 5120640 w 7517330"/>
                  <a:gd name="connsiteY2-6" fmla="*/ 0 h 2252312"/>
                  <a:gd name="connsiteX3-7" fmla="*/ 7517330 w 7517330"/>
                  <a:gd name="connsiteY3-8" fmla="*/ 760396 h 2252312"/>
                  <a:gd name="connsiteX0-9" fmla="*/ 0 w 7517330"/>
                  <a:gd name="connsiteY0-10" fmla="*/ 2252312 h 2252312"/>
                  <a:gd name="connsiteX1-11" fmla="*/ 1453414 w 7517330"/>
                  <a:gd name="connsiteY1-12" fmla="*/ 981777 h 2252312"/>
                  <a:gd name="connsiteX2-13" fmla="*/ 5120640 w 7517330"/>
                  <a:gd name="connsiteY2-14" fmla="*/ 0 h 2252312"/>
                  <a:gd name="connsiteX3-15" fmla="*/ 7517330 w 7517330"/>
                  <a:gd name="connsiteY3-16" fmla="*/ 760396 h 2252312"/>
                  <a:gd name="connsiteX0-17" fmla="*/ 0 w 7517330"/>
                  <a:gd name="connsiteY0-18" fmla="*/ 2252312 h 2252312"/>
                  <a:gd name="connsiteX1-19" fmla="*/ 1453414 w 7517330"/>
                  <a:gd name="connsiteY1-20" fmla="*/ 981777 h 2252312"/>
                  <a:gd name="connsiteX2-21" fmla="*/ 5120640 w 7517330"/>
                  <a:gd name="connsiteY2-22" fmla="*/ 0 h 2252312"/>
                  <a:gd name="connsiteX3-23" fmla="*/ 7517330 w 7517330"/>
                  <a:gd name="connsiteY3-24" fmla="*/ 760396 h 2252312"/>
                  <a:gd name="connsiteX0-25" fmla="*/ 0 w 7517330"/>
                  <a:gd name="connsiteY0-26" fmla="*/ 2252312 h 2252312"/>
                  <a:gd name="connsiteX1-27" fmla="*/ 1511166 w 7517330"/>
                  <a:gd name="connsiteY1-28" fmla="*/ 1366787 h 2252312"/>
                  <a:gd name="connsiteX2-29" fmla="*/ 5120640 w 7517330"/>
                  <a:gd name="connsiteY2-30" fmla="*/ 0 h 2252312"/>
                  <a:gd name="connsiteX3-31" fmla="*/ 7517330 w 7517330"/>
                  <a:gd name="connsiteY3-32" fmla="*/ 760396 h 2252312"/>
                  <a:gd name="connsiteX0-33" fmla="*/ 0 w 7517330"/>
                  <a:gd name="connsiteY0-34" fmla="*/ 2252312 h 2252312"/>
                  <a:gd name="connsiteX1-35" fmla="*/ 1511166 w 7517330"/>
                  <a:gd name="connsiteY1-36" fmla="*/ 1366787 h 2252312"/>
                  <a:gd name="connsiteX2-37" fmla="*/ 5120640 w 7517330"/>
                  <a:gd name="connsiteY2-38" fmla="*/ 0 h 2252312"/>
                  <a:gd name="connsiteX3-39" fmla="*/ 7517330 w 7517330"/>
                  <a:gd name="connsiteY3-40" fmla="*/ 760396 h 2252312"/>
                  <a:gd name="connsiteX0-41" fmla="*/ 0 w 7517330"/>
                  <a:gd name="connsiteY0-42" fmla="*/ 2252312 h 2252312"/>
                  <a:gd name="connsiteX1-43" fmla="*/ 1511166 w 7517330"/>
                  <a:gd name="connsiteY1-44" fmla="*/ 1366787 h 2252312"/>
                  <a:gd name="connsiteX2-45" fmla="*/ 5120640 w 7517330"/>
                  <a:gd name="connsiteY2-46" fmla="*/ 0 h 2252312"/>
                  <a:gd name="connsiteX3-47" fmla="*/ 7517330 w 7517330"/>
                  <a:gd name="connsiteY3-48" fmla="*/ 760396 h 2252312"/>
                  <a:gd name="connsiteX0-49" fmla="*/ 0 w 7449953"/>
                  <a:gd name="connsiteY0-50" fmla="*/ 2252312 h 2252312"/>
                  <a:gd name="connsiteX1-51" fmla="*/ 1443789 w 7449953"/>
                  <a:gd name="connsiteY1-52" fmla="*/ 1366787 h 2252312"/>
                  <a:gd name="connsiteX2-53" fmla="*/ 5053263 w 7449953"/>
                  <a:gd name="connsiteY2-54" fmla="*/ 0 h 2252312"/>
                  <a:gd name="connsiteX3-55" fmla="*/ 7449953 w 7449953"/>
                  <a:gd name="connsiteY3-56" fmla="*/ 760396 h 2252312"/>
                  <a:gd name="connsiteX0-57" fmla="*/ 0 w 7449953"/>
                  <a:gd name="connsiteY0-58" fmla="*/ 2286069 h 2286069"/>
                  <a:gd name="connsiteX1-59" fmla="*/ 1443789 w 7449953"/>
                  <a:gd name="connsiteY1-60" fmla="*/ 1400544 h 2286069"/>
                  <a:gd name="connsiteX2-61" fmla="*/ 5053263 w 7449953"/>
                  <a:gd name="connsiteY2-62" fmla="*/ 33757 h 2286069"/>
                  <a:gd name="connsiteX3-63" fmla="*/ 7449953 w 7449953"/>
                  <a:gd name="connsiteY3-64" fmla="*/ 794153 h 2286069"/>
                  <a:gd name="connsiteX0-65" fmla="*/ 0 w 7449953"/>
                  <a:gd name="connsiteY0-66" fmla="*/ 2276635 h 2276635"/>
                  <a:gd name="connsiteX1-67" fmla="*/ 1443789 w 7449953"/>
                  <a:gd name="connsiteY1-68" fmla="*/ 1391110 h 2276635"/>
                  <a:gd name="connsiteX2-69" fmla="*/ 5005137 w 7449953"/>
                  <a:gd name="connsiteY2-70" fmla="*/ 33948 h 2276635"/>
                  <a:gd name="connsiteX3-71" fmla="*/ 7449953 w 7449953"/>
                  <a:gd name="connsiteY3-72" fmla="*/ 784719 h 2276635"/>
                  <a:gd name="connsiteX0-73" fmla="*/ 0 w 6391174"/>
                  <a:gd name="connsiteY0-74" fmla="*/ 2242736 h 2242736"/>
                  <a:gd name="connsiteX1-75" fmla="*/ 1443789 w 6391174"/>
                  <a:gd name="connsiteY1-76" fmla="*/ 1357211 h 2242736"/>
                  <a:gd name="connsiteX2-77" fmla="*/ 5005137 w 6391174"/>
                  <a:gd name="connsiteY2-78" fmla="*/ 49 h 2242736"/>
                  <a:gd name="connsiteX3-79" fmla="*/ 6391174 w 6391174"/>
                  <a:gd name="connsiteY3-80" fmla="*/ 1405338 h 2242736"/>
                  <a:gd name="connsiteX0-81" fmla="*/ 0 w 6391174"/>
                  <a:gd name="connsiteY0-82" fmla="*/ 2242736 h 2242736"/>
                  <a:gd name="connsiteX1-83" fmla="*/ 1443789 w 6391174"/>
                  <a:gd name="connsiteY1-84" fmla="*/ 1357211 h 2242736"/>
                  <a:gd name="connsiteX2-85" fmla="*/ 5005137 w 6391174"/>
                  <a:gd name="connsiteY2-86" fmla="*/ 49 h 2242736"/>
                  <a:gd name="connsiteX3-87" fmla="*/ 6391174 w 6391174"/>
                  <a:gd name="connsiteY3-88" fmla="*/ 1405338 h 2242736"/>
                  <a:gd name="connsiteX0-89" fmla="*/ 0 w 6391174"/>
                  <a:gd name="connsiteY0-90" fmla="*/ 2243091 h 2243091"/>
                  <a:gd name="connsiteX1-91" fmla="*/ 2531444 w 6391174"/>
                  <a:gd name="connsiteY1-92" fmla="*/ 1270938 h 2243091"/>
                  <a:gd name="connsiteX2-93" fmla="*/ 5005137 w 6391174"/>
                  <a:gd name="connsiteY2-94" fmla="*/ 404 h 2243091"/>
                  <a:gd name="connsiteX3-95" fmla="*/ 6391174 w 6391174"/>
                  <a:gd name="connsiteY3-96" fmla="*/ 1405693 h 2243091"/>
                  <a:gd name="connsiteX0-97" fmla="*/ 0 w 6391174"/>
                  <a:gd name="connsiteY0-98" fmla="*/ 2243007 h 2243007"/>
                  <a:gd name="connsiteX1-99" fmla="*/ 2531444 w 6391174"/>
                  <a:gd name="connsiteY1-100" fmla="*/ 1270854 h 2243007"/>
                  <a:gd name="connsiteX2-101" fmla="*/ 5005137 w 6391174"/>
                  <a:gd name="connsiteY2-102" fmla="*/ 320 h 2243007"/>
                  <a:gd name="connsiteX3-103" fmla="*/ 6391174 w 6391174"/>
                  <a:gd name="connsiteY3-104" fmla="*/ 1405609 h 2243007"/>
                  <a:gd name="connsiteX0-105" fmla="*/ 0 w 6391174"/>
                  <a:gd name="connsiteY0-106" fmla="*/ 2281578 h 2281578"/>
                  <a:gd name="connsiteX1-107" fmla="*/ 2531444 w 6391174"/>
                  <a:gd name="connsiteY1-108" fmla="*/ 1309425 h 2281578"/>
                  <a:gd name="connsiteX2-109" fmla="*/ 4754880 w 6391174"/>
                  <a:gd name="connsiteY2-110" fmla="*/ 390 h 2281578"/>
                  <a:gd name="connsiteX3-111" fmla="*/ 6391174 w 6391174"/>
                  <a:gd name="connsiteY3-112" fmla="*/ 1444180 h 2281578"/>
                  <a:gd name="connsiteX0-113" fmla="*/ 17 w 6391191"/>
                  <a:gd name="connsiteY0-114" fmla="*/ 2281578 h 2281578"/>
                  <a:gd name="connsiteX1-115" fmla="*/ 2531461 w 6391191"/>
                  <a:gd name="connsiteY1-116" fmla="*/ 1309425 h 2281578"/>
                  <a:gd name="connsiteX2-117" fmla="*/ 4754897 w 6391191"/>
                  <a:gd name="connsiteY2-118" fmla="*/ 390 h 2281578"/>
                  <a:gd name="connsiteX3-119" fmla="*/ 6391191 w 6391191"/>
                  <a:gd name="connsiteY3-120" fmla="*/ 1444180 h 2281578"/>
                  <a:gd name="connsiteX0-121" fmla="*/ 19 w 6285315"/>
                  <a:gd name="connsiteY0-122" fmla="*/ 2271953 h 2271953"/>
                  <a:gd name="connsiteX1-123" fmla="*/ 2425585 w 6285315"/>
                  <a:gd name="connsiteY1-124" fmla="*/ 1309425 h 2271953"/>
                  <a:gd name="connsiteX2-125" fmla="*/ 4649021 w 6285315"/>
                  <a:gd name="connsiteY2-126" fmla="*/ 390 h 2271953"/>
                  <a:gd name="connsiteX3-127" fmla="*/ 6285315 w 6285315"/>
                  <a:gd name="connsiteY3-128" fmla="*/ 1444180 h 2271953"/>
                  <a:gd name="connsiteX0-129" fmla="*/ 19 w 6285315"/>
                  <a:gd name="connsiteY0-130" fmla="*/ 2271953 h 2271953"/>
                  <a:gd name="connsiteX1-131" fmla="*/ 2425585 w 6285315"/>
                  <a:gd name="connsiteY1-132" fmla="*/ 1309425 h 2271953"/>
                  <a:gd name="connsiteX2-133" fmla="*/ 4649021 w 6285315"/>
                  <a:gd name="connsiteY2-134" fmla="*/ 390 h 2271953"/>
                  <a:gd name="connsiteX3-135" fmla="*/ 6285315 w 6285315"/>
                  <a:gd name="connsiteY3-136" fmla="*/ 1444180 h 2271953"/>
                  <a:gd name="connsiteX0-137" fmla="*/ 19 w 6285315"/>
                  <a:gd name="connsiteY0-138" fmla="*/ 2282053 h 2282053"/>
                  <a:gd name="connsiteX1-139" fmla="*/ 2425585 w 6285315"/>
                  <a:gd name="connsiteY1-140" fmla="*/ 1319525 h 2282053"/>
                  <a:gd name="connsiteX2-141" fmla="*/ 4649021 w 6285315"/>
                  <a:gd name="connsiteY2-142" fmla="*/ 10490 h 2282053"/>
                  <a:gd name="connsiteX3-143" fmla="*/ 6285315 w 6285315"/>
                  <a:gd name="connsiteY3-144" fmla="*/ 1454280 h 2282053"/>
                  <a:gd name="connsiteX0-145" fmla="*/ 19 w 5753482"/>
                  <a:gd name="connsiteY0-146" fmla="*/ 2319564 h 2319564"/>
                  <a:gd name="connsiteX1-147" fmla="*/ 2425585 w 5753482"/>
                  <a:gd name="connsiteY1-148" fmla="*/ 1357036 h 2319564"/>
                  <a:gd name="connsiteX2-149" fmla="*/ 4649021 w 5753482"/>
                  <a:gd name="connsiteY2-150" fmla="*/ 48001 h 2319564"/>
                  <a:gd name="connsiteX3-151" fmla="*/ 5753482 w 5753482"/>
                  <a:gd name="connsiteY3-152" fmla="*/ 1010528 h 2319564"/>
                  <a:gd name="connsiteX0-153" fmla="*/ 19 w 5753482"/>
                  <a:gd name="connsiteY0-154" fmla="*/ 2277873 h 2277873"/>
                  <a:gd name="connsiteX1-155" fmla="*/ 2425585 w 5753482"/>
                  <a:gd name="connsiteY1-156" fmla="*/ 1315345 h 2277873"/>
                  <a:gd name="connsiteX2-157" fmla="*/ 4649021 w 5753482"/>
                  <a:gd name="connsiteY2-158" fmla="*/ 6310 h 2277873"/>
                  <a:gd name="connsiteX3-159" fmla="*/ 5753482 w 5753482"/>
                  <a:gd name="connsiteY3-160" fmla="*/ 968837 h 2277873"/>
                </a:gdLst>
                <a:ahLst/>
                <a:cxnLst>
                  <a:cxn ang="0">
                    <a:pos x="connsiteX0-1" y="connsiteY0-2"/>
                  </a:cxn>
                  <a:cxn ang="0">
                    <a:pos x="connsiteX1-3" y="connsiteY1-4"/>
                  </a:cxn>
                  <a:cxn ang="0">
                    <a:pos x="connsiteX2-5" y="connsiteY2-6"/>
                  </a:cxn>
                  <a:cxn ang="0">
                    <a:pos x="connsiteX3-7" y="connsiteY3-8"/>
                  </a:cxn>
                </a:cxnLst>
                <a:rect l="l" t="t" r="r" b="b"/>
                <a:pathLst>
                  <a:path w="5753482" h="2277873">
                    <a:moveTo>
                      <a:pt x="19" y="2277873"/>
                    </a:moveTo>
                    <a:cubicBezTo>
                      <a:pt x="-6399" y="1113216"/>
                      <a:pt x="1650751" y="1693939"/>
                      <a:pt x="2425585" y="1315345"/>
                    </a:cubicBezTo>
                    <a:cubicBezTo>
                      <a:pt x="3200419" y="936751"/>
                      <a:pt x="4094372" y="64061"/>
                      <a:pt x="4649021" y="6310"/>
                    </a:cubicBezTo>
                    <a:cubicBezTo>
                      <a:pt x="5203670" y="-51441"/>
                      <a:pt x="5560400" y="288652"/>
                      <a:pt x="5753482" y="968837"/>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Google Shape;3475;p71"/>
              <p:cNvPicPr preferRelativeResize="0"/>
              <p:nvPr/>
            </p:nvPicPr>
            <p:blipFill>
              <a:blip r:embed="rId8"/>
              <a:stretch>
                <a:fillRect/>
              </a:stretch>
            </p:blipFill>
            <p:spPr>
              <a:xfrm rot="4500000">
                <a:off x="4430" y="-3582"/>
                <a:ext cx="2648" cy="10146"/>
              </a:xfrm>
              <a:prstGeom prst="rect">
                <a:avLst/>
              </a:prstGeom>
              <a:noFill/>
              <a:ln>
                <a:noFill/>
              </a:ln>
            </p:spPr>
          </p:pic>
        </p:grpSp>
      </p:grpSp>
      <p:grpSp>
        <p:nvGrpSpPr>
          <p:cNvPr id="5" name="组合 4"/>
          <p:cNvGrpSpPr/>
          <p:nvPr/>
        </p:nvGrpSpPr>
        <p:grpSpPr>
          <a:xfrm>
            <a:off x="1449883" y="2013109"/>
            <a:ext cx="3034665" cy="3780155"/>
            <a:chOff x="3365" y="3817"/>
            <a:chExt cx="4156" cy="5176"/>
          </a:xfrm>
        </p:grpSpPr>
        <p:pic>
          <p:nvPicPr>
            <p:cNvPr id="4" name="Google Shape;2345;p49"/>
            <p:cNvPicPr preferRelativeResize="0"/>
            <p:nvPr/>
          </p:nvPicPr>
          <p:blipFill rotWithShape="1">
            <a:blip r:embed="rId9"/>
            <a:srcRect/>
            <a:stretch>
              <a:fillRect/>
            </a:stretch>
          </p:blipFill>
          <p:spPr>
            <a:xfrm rot="-6050340" flipH="1">
              <a:off x="4674" y="2535"/>
              <a:ext cx="1515" cy="4079"/>
            </a:xfrm>
            <a:prstGeom prst="rect">
              <a:avLst/>
            </a:prstGeom>
            <a:noFill/>
            <a:ln>
              <a:noFill/>
            </a:ln>
          </p:spPr>
        </p:pic>
        <p:grpSp>
          <p:nvGrpSpPr>
            <p:cNvPr id="3" name="组合 2"/>
            <p:cNvGrpSpPr/>
            <p:nvPr/>
          </p:nvGrpSpPr>
          <p:grpSpPr>
            <a:xfrm>
              <a:off x="3365" y="3925"/>
              <a:ext cx="4156" cy="5069"/>
              <a:chOff x="1192" y="2125"/>
              <a:chExt cx="4156" cy="5069"/>
            </a:xfrm>
          </p:grpSpPr>
          <p:pic>
            <p:nvPicPr>
              <p:cNvPr id="2343" name="Google Shape;2343;p49"/>
              <p:cNvPicPr preferRelativeResize="0"/>
              <p:nvPr/>
            </p:nvPicPr>
            <p:blipFill rotWithShape="1">
              <a:blip r:embed="rId10">
                <a:grayscl/>
              </a:blip>
              <a:srcRect/>
              <a:stretch>
                <a:fillRect/>
              </a:stretch>
            </p:blipFill>
            <p:spPr>
              <a:xfrm rot="8158518">
                <a:off x="2521" y="5206"/>
                <a:ext cx="1355" cy="1218"/>
              </a:xfrm>
              <a:prstGeom prst="rect">
                <a:avLst/>
              </a:prstGeom>
              <a:noFill/>
              <a:ln>
                <a:noFill/>
              </a:ln>
            </p:spPr>
          </p:pic>
          <p:pic>
            <p:nvPicPr>
              <p:cNvPr id="2344" name="Google Shape;2344;p49"/>
              <p:cNvPicPr preferRelativeResize="0"/>
              <p:nvPr/>
            </p:nvPicPr>
            <p:blipFill rotWithShape="1">
              <a:blip r:embed="rId11">
                <a:grayscl/>
              </a:blip>
              <a:srcRect/>
              <a:stretch>
                <a:fillRect/>
              </a:stretch>
            </p:blipFill>
            <p:spPr>
              <a:xfrm rot="5946960">
                <a:off x="2532" y="2291"/>
                <a:ext cx="1319" cy="3235"/>
              </a:xfrm>
              <a:prstGeom prst="rect">
                <a:avLst/>
              </a:prstGeom>
              <a:noFill/>
              <a:ln>
                <a:noFill/>
              </a:ln>
            </p:spPr>
          </p:pic>
          <p:pic>
            <p:nvPicPr>
              <p:cNvPr id="2345" name="Google Shape;2345;p49"/>
              <p:cNvPicPr preferRelativeResize="0"/>
              <p:nvPr/>
            </p:nvPicPr>
            <p:blipFill rotWithShape="1">
              <a:blip r:embed="rId9"/>
              <a:srcRect/>
              <a:stretch>
                <a:fillRect/>
              </a:stretch>
            </p:blipFill>
            <p:spPr>
              <a:xfrm rot="-6050340" flipH="1">
                <a:off x="2779" y="3835"/>
                <a:ext cx="958" cy="2368"/>
              </a:xfrm>
              <a:prstGeom prst="rect">
                <a:avLst/>
              </a:prstGeom>
              <a:noFill/>
              <a:ln>
                <a:noFill/>
              </a:ln>
            </p:spPr>
          </p:pic>
          <p:grpSp>
            <p:nvGrpSpPr>
              <p:cNvPr id="2350" name="Google Shape;2350;p49"/>
              <p:cNvGrpSpPr/>
              <p:nvPr/>
            </p:nvGrpSpPr>
            <p:grpSpPr>
              <a:xfrm>
                <a:off x="2979" y="6570"/>
                <a:ext cx="756" cy="625"/>
                <a:chOff x="4147560" y="1627920"/>
                <a:chExt cx="479864" cy="397089"/>
              </a:xfrm>
            </p:grpSpPr>
            <p:sp>
              <p:nvSpPr>
                <p:cNvPr id="2351" name="Google Shape;2351;p49"/>
                <p:cNvSpPr/>
                <p:nvPr/>
              </p:nvSpPr>
              <p:spPr>
                <a:xfrm>
                  <a:off x="4147560" y="1627920"/>
                  <a:ext cx="479864" cy="397089"/>
                </a:xfrm>
                <a:custGeom>
                  <a:avLst/>
                  <a:gdLst/>
                  <a:ahLst/>
                  <a:cxnLst/>
                  <a:rect l="l" t="t" r="r" b="b"/>
                  <a:pathLst>
                    <a:path w="17333" h="14347" extrusionOk="0">
                      <a:moveTo>
                        <a:pt x="1730" y="8757"/>
                      </a:moveTo>
                      <a:lnTo>
                        <a:pt x="5612" y="12654"/>
                      </a:lnTo>
                      <a:lnTo>
                        <a:pt x="4529" y="13752"/>
                      </a:lnTo>
                      <a:lnTo>
                        <a:pt x="632" y="9840"/>
                      </a:lnTo>
                      <a:lnTo>
                        <a:pt x="1730" y="8757"/>
                      </a:lnTo>
                      <a:close/>
                      <a:moveTo>
                        <a:pt x="11420" y="0"/>
                      </a:moveTo>
                      <a:cubicBezTo>
                        <a:pt x="11089" y="0"/>
                        <a:pt x="11089" y="497"/>
                        <a:pt x="11420" y="497"/>
                      </a:cubicBezTo>
                      <a:lnTo>
                        <a:pt x="12353" y="497"/>
                      </a:lnTo>
                      <a:lnTo>
                        <a:pt x="12669" y="7493"/>
                      </a:lnTo>
                      <a:lnTo>
                        <a:pt x="11661" y="8065"/>
                      </a:lnTo>
                      <a:cubicBezTo>
                        <a:pt x="11570" y="7568"/>
                        <a:pt x="11134" y="7222"/>
                        <a:pt x="10622" y="7222"/>
                      </a:cubicBezTo>
                      <a:lnTo>
                        <a:pt x="8772" y="7222"/>
                      </a:lnTo>
                      <a:lnTo>
                        <a:pt x="7854" y="6876"/>
                      </a:lnTo>
                      <a:cubicBezTo>
                        <a:pt x="7388" y="6696"/>
                        <a:pt x="6891" y="6605"/>
                        <a:pt x="6395" y="6605"/>
                      </a:cubicBezTo>
                      <a:cubicBezTo>
                        <a:pt x="5748" y="6605"/>
                        <a:pt x="5116" y="6771"/>
                        <a:pt x="4559" y="7102"/>
                      </a:cubicBezTo>
                      <a:lnTo>
                        <a:pt x="4619" y="5702"/>
                      </a:lnTo>
                      <a:cubicBezTo>
                        <a:pt x="4619" y="5541"/>
                        <a:pt x="4497" y="5458"/>
                        <a:pt x="4374" y="5458"/>
                      </a:cubicBezTo>
                      <a:cubicBezTo>
                        <a:pt x="4256" y="5458"/>
                        <a:pt x="4137" y="5533"/>
                        <a:pt x="4123" y="5687"/>
                      </a:cubicBezTo>
                      <a:lnTo>
                        <a:pt x="4032" y="7463"/>
                      </a:lnTo>
                      <a:cubicBezTo>
                        <a:pt x="3837" y="7613"/>
                        <a:pt x="3641" y="7794"/>
                        <a:pt x="3476" y="7974"/>
                      </a:cubicBezTo>
                      <a:cubicBezTo>
                        <a:pt x="3175" y="8290"/>
                        <a:pt x="2919" y="8636"/>
                        <a:pt x="2708" y="9013"/>
                      </a:cubicBezTo>
                      <a:lnTo>
                        <a:pt x="1911" y="8215"/>
                      </a:lnTo>
                      <a:cubicBezTo>
                        <a:pt x="1866" y="8170"/>
                        <a:pt x="1791" y="8155"/>
                        <a:pt x="1730" y="8140"/>
                      </a:cubicBezTo>
                      <a:cubicBezTo>
                        <a:pt x="1655" y="8155"/>
                        <a:pt x="1595" y="8170"/>
                        <a:pt x="1550" y="8215"/>
                      </a:cubicBezTo>
                      <a:lnTo>
                        <a:pt x="105" y="9675"/>
                      </a:lnTo>
                      <a:cubicBezTo>
                        <a:pt x="0" y="9765"/>
                        <a:pt x="0" y="9930"/>
                        <a:pt x="105" y="10021"/>
                      </a:cubicBezTo>
                      <a:lnTo>
                        <a:pt x="4348" y="14279"/>
                      </a:lnTo>
                      <a:cubicBezTo>
                        <a:pt x="4401" y="14324"/>
                        <a:pt x="4469" y="14346"/>
                        <a:pt x="4535" y="14346"/>
                      </a:cubicBezTo>
                      <a:cubicBezTo>
                        <a:pt x="4600" y="14346"/>
                        <a:pt x="4664" y="14324"/>
                        <a:pt x="4709" y="14279"/>
                      </a:cubicBezTo>
                      <a:lnTo>
                        <a:pt x="6154" y="12834"/>
                      </a:lnTo>
                      <a:cubicBezTo>
                        <a:pt x="6259" y="12729"/>
                        <a:pt x="6259" y="12578"/>
                        <a:pt x="6154" y="12473"/>
                      </a:cubicBezTo>
                      <a:lnTo>
                        <a:pt x="5763" y="12082"/>
                      </a:lnTo>
                      <a:lnTo>
                        <a:pt x="7463" y="12082"/>
                      </a:lnTo>
                      <a:cubicBezTo>
                        <a:pt x="7764" y="12052"/>
                        <a:pt x="7764" y="11600"/>
                        <a:pt x="7463" y="11585"/>
                      </a:cubicBezTo>
                      <a:lnTo>
                        <a:pt x="5266" y="11585"/>
                      </a:lnTo>
                      <a:lnTo>
                        <a:pt x="3069" y="9389"/>
                      </a:lnTo>
                      <a:cubicBezTo>
                        <a:pt x="3355" y="8847"/>
                        <a:pt x="4484" y="7102"/>
                        <a:pt x="6395" y="7102"/>
                      </a:cubicBezTo>
                      <a:cubicBezTo>
                        <a:pt x="6426" y="7101"/>
                        <a:pt x="6458" y="7100"/>
                        <a:pt x="6490" y="7100"/>
                      </a:cubicBezTo>
                      <a:cubicBezTo>
                        <a:pt x="6894" y="7100"/>
                        <a:pt x="7296" y="7188"/>
                        <a:pt x="7658" y="7327"/>
                      </a:cubicBezTo>
                      <a:lnTo>
                        <a:pt x="8621" y="7704"/>
                      </a:lnTo>
                      <a:cubicBezTo>
                        <a:pt x="8651" y="7719"/>
                        <a:pt x="8682" y="7719"/>
                        <a:pt x="8712" y="7719"/>
                      </a:cubicBezTo>
                      <a:lnTo>
                        <a:pt x="10622" y="7719"/>
                      </a:lnTo>
                      <a:cubicBezTo>
                        <a:pt x="11239" y="7839"/>
                        <a:pt x="11239" y="8727"/>
                        <a:pt x="10622" y="8832"/>
                      </a:cubicBezTo>
                      <a:lnTo>
                        <a:pt x="6966" y="8832"/>
                      </a:lnTo>
                      <a:cubicBezTo>
                        <a:pt x="6635" y="8832"/>
                        <a:pt x="6635" y="9344"/>
                        <a:pt x="6966" y="9344"/>
                      </a:cubicBezTo>
                      <a:lnTo>
                        <a:pt x="10622" y="9344"/>
                      </a:lnTo>
                      <a:cubicBezTo>
                        <a:pt x="11044" y="9344"/>
                        <a:pt x="11435" y="9088"/>
                        <a:pt x="11600" y="8682"/>
                      </a:cubicBezTo>
                      <a:lnTo>
                        <a:pt x="15843" y="6244"/>
                      </a:lnTo>
                      <a:cubicBezTo>
                        <a:pt x="15932" y="6195"/>
                        <a:pt x="16026" y="6172"/>
                        <a:pt x="16119" y="6172"/>
                      </a:cubicBezTo>
                      <a:cubicBezTo>
                        <a:pt x="16311" y="6172"/>
                        <a:pt x="16494" y="6272"/>
                        <a:pt x="16596" y="6455"/>
                      </a:cubicBezTo>
                      <a:cubicBezTo>
                        <a:pt x="16746" y="6711"/>
                        <a:pt x="16656" y="7042"/>
                        <a:pt x="16400" y="7207"/>
                      </a:cubicBezTo>
                      <a:lnTo>
                        <a:pt x="16370" y="7222"/>
                      </a:lnTo>
                      <a:lnTo>
                        <a:pt x="11269" y="11209"/>
                      </a:lnTo>
                      <a:cubicBezTo>
                        <a:pt x="10953" y="11450"/>
                        <a:pt x="10577" y="11585"/>
                        <a:pt x="10186" y="11585"/>
                      </a:cubicBezTo>
                      <a:lnTo>
                        <a:pt x="8561" y="11585"/>
                      </a:lnTo>
                      <a:cubicBezTo>
                        <a:pt x="8245" y="11615"/>
                        <a:pt x="8245" y="12052"/>
                        <a:pt x="8561" y="12082"/>
                      </a:cubicBezTo>
                      <a:lnTo>
                        <a:pt x="10186" y="12082"/>
                      </a:lnTo>
                      <a:cubicBezTo>
                        <a:pt x="10683" y="12082"/>
                        <a:pt x="11179" y="11916"/>
                        <a:pt x="11570" y="11600"/>
                      </a:cubicBezTo>
                      <a:lnTo>
                        <a:pt x="16671" y="7628"/>
                      </a:lnTo>
                      <a:cubicBezTo>
                        <a:pt x="17167" y="7327"/>
                        <a:pt x="17333" y="6680"/>
                        <a:pt x="17047" y="6184"/>
                      </a:cubicBezTo>
                      <a:cubicBezTo>
                        <a:pt x="16845" y="5841"/>
                        <a:pt x="16488" y="5653"/>
                        <a:pt x="16124" y="5653"/>
                      </a:cubicBezTo>
                      <a:cubicBezTo>
                        <a:pt x="15946" y="5653"/>
                        <a:pt x="15766" y="5699"/>
                        <a:pt x="15603" y="5793"/>
                      </a:cubicBezTo>
                      <a:lnTo>
                        <a:pt x="13150" y="7207"/>
                      </a:lnTo>
                      <a:lnTo>
                        <a:pt x="12834" y="406"/>
                      </a:lnTo>
                      <a:cubicBezTo>
                        <a:pt x="12834" y="181"/>
                        <a:pt x="12639" y="0"/>
                        <a:pt x="124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49"/>
                <p:cNvSpPr/>
                <p:nvPr/>
              </p:nvSpPr>
              <p:spPr>
                <a:xfrm>
                  <a:off x="4263120" y="1627920"/>
                  <a:ext cx="179639" cy="133916"/>
                </a:xfrm>
                <a:custGeom>
                  <a:avLst/>
                  <a:gdLst/>
                  <a:ahLst/>
                  <a:cxnLst/>
                  <a:rect l="l" t="t" r="r" b="b"/>
                  <a:pathLst>
                    <a:path w="6501" h="4845" extrusionOk="0">
                      <a:moveTo>
                        <a:pt x="618" y="0"/>
                      </a:moveTo>
                      <a:cubicBezTo>
                        <a:pt x="392" y="0"/>
                        <a:pt x="196" y="181"/>
                        <a:pt x="196" y="406"/>
                      </a:cubicBezTo>
                      <a:lnTo>
                        <a:pt x="16" y="4574"/>
                      </a:lnTo>
                      <a:cubicBezTo>
                        <a:pt x="1" y="4709"/>
                        <a:pt x="106" y="4830"/>
                        <a:pt x="257" y="4845"/>
                      </a:cubicBezTo>
                      <a:cubicBezTo>
                        <a:pt x="392" y="4845"/>
                        <a:pt x="497" y="4740"/>
                        <a:pt x="497" y="4604"/>
                      </a:cubicBezTo>
                      <a:lnTo>
                        <a:pt x="693" y="497"/>
                      </a:lnTo>
                      <a:lnTo>
                        <a:pt x="6170" y="497"/>
                      </a:lnTo>
                      <a:cubicBezTo>
                        <a:pt x="6501" y="497"/>
                        <a:pt x="6501" y="0"/>
                        <a:pt x="61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49"/>
                <p:cNvSpPr/>
                <p:nvPr/>
              </p:nvSpPr>
              <p:spPr>
                <a:xfrm>
                  <a:off x="4335120" y="1677240"/>
                  <a:ext cx="107643" cy="77757"/>
                </a:xfrm>
                <a:custGeom>
                  <a:avLst/>
                  <a:gdLst/>
                  <a:ahLst/>
                  <a:cxnLst/>
                  <a:rect l="l" t="t" r="r" b="b"/>
                  <a:pathLst>
                    <a:path w="3898" h="2815" extrusionOk="0">
                      <a:moveTo>
                        <a:pt x="249" y="1"/>
                      </a:moveTo>
                      <a:cubicBezTo>
                        <a:pt x="132" y="1"/>
                        <a:pt x="16" y="76"/>
                        <a:pt x="1" y="226"/>
                      </a:cubicBezTo>
                      <a:lnTo>
                        <a:pt x="1" y="918"/>
                      </a:lnTo>
                      <a:cubicBezTo>
                        <a:pt x="31" y="1972"/>
                        <a:pt x="888" y="2814"/>
                        <a:pt x="1942" y="2814"/>
                      </a:cubicBezTo>
                      <a:cubicBezTo>
                        <a:pt x="2995" y="2814"/>
                        <a:pt x="3867" y="1972"/>
                        <a:pt x="3898" y="918"/>
                      </a:cubicBezTo>
                      <a:lnTo>
                        <a:pt x="3898" y="226"/>
                      </a:lnTo>
                      <a:cubicBezTo>
                        <a:pt x="3883" y="76"/>
                        <a:pt x="3762" y="1"/>
                        <a:pt x="3644" y="1"/>
                      </a:cubicBezTo>
                      <a:cubicBezTo>
                        <a:pt x="3525" y="1"/>
                        <a:pt x="3409" y="76"/>
                        <a:pt x="3401" y="226"/>
                      </a:cubicBezTo>
                      <a:lnTo>
                        <a:pt x="3401" y="918"/>
                      </a:lnTo>
                      <a:cubicBezTo>
                        <a:pt x="3371" y="1701"/>
                        <a:pt x="2724" y="2318"/>
                        <a:pt x="1942" y="2318"/>
                      </a:cubicBezTo>
                      <a:cubicBezTo>
                        <a:pt x="1174" y="2318"/>
                        <a:pt x="527" y="1701"/>
                        <a:pt x="497" y="918"/>
                      </a:cubicBezTo>
                      <a:lnTo>
                        <a:pt x="497" y="226"/>
                      </a:lnTo>
                      <a:cubicBezTo>
                        <a:pt x="482" y="76"/>
                        <a:pt x="366" y="1"/>
                        <a:pt x="2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55" name="Google Shape;2355;p49"/>
              <p:cNvGrpSpPr/>
              <p:nvPr/>
            </p:nvGrpSpPr>
            <p:grpSpPr>
              <a:xfrm>
                <a:off x="1192" y="2125"/>
                <a:ext cx="4156" cy="4302"/>
                <a:chOff x="756928" y="1349375"/>
                <a:chExt cx="2638747" cy="2732027"/>
              </a:xfrm>
            </p:grpSpPr>
            <p:sp>
              <p:nvSpPr>
                <p:cNvPr id="2356" name="Google Shape;2356;p49"/>
                <p:cNvSpPr/>
                <p:nvPr/>
              </p:nvSpPr>
              <p:spPr>
                <a:xfrm>
                  <a:off x="781050" y="1352550"/>
                  <a:ext cx="2586100" cy="28575"/>
                </a:xfrm>
                <a:custGeom>
                  <a:avLst/>
                  <a:gdLst/>
                  <a:ahLst/>
                  <a:cxnLst/>
                  <a:rect l="l" t="t" r="r" b="b"/>
                  <a:pathLst>
                    <a:path w="104394" h="1143" extrusionOk="0">
                      <a:moveTo>
                        <a:pt x="0" y="1143"/>
                      </a:moveTo>
                      <a:cubicBezTo>
                        <a:pt x="34800" y="1143"/>
                        <a:pt x="69594" y="0"/>
                        <a:pt x="104394" y="0"/>
                      </a:cubicBezTo>
                    </a:path>
                  </a:pathLst>
                </a:custGeom>
                <a:noFill/>
                <a:ln w="19050" cap="flat" cmpd="sng">
                  <a:solidFill>
                    <a:schemeClr val="dk2"/>
                  </a:solidFill>
                  <a:prstDash val="solid"/>
                  <a:round/>
                  <a:headEnd type="none" w="med" len="med"/>
                  <a:tailEnd type="none" w="med" len="med"/>
                </a:ln>
              </p:spPr>
            </p:sp>
            <p:sp>
              <p:nvSpPr>
                <p:cNvPr id="2357" name="Google Shape;2357;p49"/>
                <p:cNvSpPr/>
                <p:nvPr/>
              </p:nvSpPr>
              <p:spPr>
                <a:xfrm rot="6895430">
                  <a:off x="1251086" y="2701102"/>
                  <a:ext cx="2999315" cy="28573"/>
                </a:xfrm>
                <a:custGeom>
                  <a:avLst/>
                  <a:gdLst/>
                  <a:ahLst/>
                  <a:cxnLst/>
                  <a:rect l="l" t="t" r="r" b="b"/>
                  <a:pathLst>
                    <a:path w="104394" h="1143" extrusionOk="0">
                      <a:moveTo>
                        <a:pt x="0" y="1143"/>
                      </a:moveTo>
                      <a:cubicBezTo>
                        <a:pt x="34800" y="1143"/>
                        <a:pt x="69594" y="0"/>
                        <a:pt x="104394" y="0"/>
                      </a:cubicBezTo>
                    </a:path>
                  </a:pathLst>
                </a:custGeom>
                <a:noFill/>
                <a:ln w="19050" cap="flat" cmpd="sng">
                  <a:solidFill>
                    <a:schemeClr val="dk2"/>
                  </a:solidFill>
                  <a:prstDash val="solid"/>
                  <a:round/>
                  <a:headEnd type="none" w="med" len="med"/>
                  <a:tailEnd type="none" w="med" len="med"/>
                </a:ln>
              </p:spPr>
            </p:sp>
            <p:sp>
              <p:nvSpPr>
                <p:cNvPr id="2358" name="Google Shape;2358;p49"/>
                <p:cNvSpPr/>
                <p:nvPr/>
              </p:nvSpPr>
              <p:spPr>
                <a:xfrm rot="3781023" flipH="1">
                  <a:off x="-56424" y="2711884"/>
                  <a:ext cx="3024426" cy="28574"/>
                </a:xfrm>
                <a:custGeom>
                  <a:avLst/>
                  <a:gdLst/>
                  <a:ahLst/>
                  <a:cxnLst/>
                  <a:rect l="l" t="t" r="r" b="b"/>
                  <a:pathLst>
                    <a:path w="104394" h="1143" extrusionOk="0">
                      <a:moveTo>
                        <a:pt x="0" y="1143"/>
                      </a:moveTo>
                      <a:cubicBezTo>
                        <a:pt x="34800" y="1143"/>
                        <a:pt x="69594" y="0"/>
                        <a:pt x="104394" y="0"/>
                      </a:cubicBezTo>
                    </a:path>
                  </a:pathLst>
                </a:custGeom>
                <a:noFill/>
                <a:ln w="19050" cap="flat" cmpd="sng">
                  <a:solidFill>
                    <a:schemeClr val="dk2"/>
                  </a:solidFill>
                  <a:prstDash val="solid"/>
                  <a:round/>
                  <a:headEnd type="none" w="med" len="med"/>
                  <a:tailEnd type="none" w="med" len="med"/>
                </a:ln>
              </p:spPr>
            </p:sp>
          </p:grpSp>
        </p:grpSp>
      </p:grpSp>
      <p:sp>
        <p:nvSpPr>
          <p:cNvPr id="45" name="文本框 15"/>
          <p:cNvSpPr txBox="1"/>
          <p:nvPr/>
        </p:nvSpPr>
        <p:spPr>
          <a:xfrm>
            <a:off x="1420257" y="2246684"/>
            <a:ext cx="2911100" cy="646331"/>
          </a:xfrm>
          <a:prstGeom prst="rect">
            <a:avLst/>
          </a:prstGeom>
          <a:noFill/>
        </p:spPr>
        <p:txBody>
          <a:bodyPr wrap="square" rtlCol="0">
            <a:spAutoFit/>
          </a:bodyPr>
          <a:lstStyle/>
          <a:p>
            <a:pPr algn="r" rtl="1"/>
            <a:r>
              <a:rPr lang="ar-SA" altLang="en-US" sz="3600" b="1" dirty="0" smtClean="0">
                <a:solidFill>
                  <a:schemeClr val="accent6">
                    <a:lumMod val="50000"/>
                  </a:schemeClr>
                </a:solidFill>
                <a:latin typeface="Bodoni MT Black" panose="02070A03080606020203" charset="0"/>
                <a:cs typeface="Bodoni MT Black" panose="02070A03080606020203" charset="0"/>
                <a:sym typeface="+mn-ea"/>
              </a:rPr>
              <a:t>   المهمة الأدائية  </a:t>
            </a:r>
            <a:endParaRPr lang="en-GB" altLang="en-US" sz="3600" b="1" dirty="0">
              <a:solidFill>
                <a:schemeClr val="accent6">
                  <a:lumMod val="50000"/>
                </a:schemeClr>
              </a:solidFill>
              <a:latin typeface="Bodoni MT Black" panose="02070A03080606020203" charset="0"/>
              <a:cs typeface="Bodoni MT Black" panose="02070A03080606020203" charset="0"/>
              <a:sym typeface="+mn-ea"/>
            </a:endParaRPr>
          </a:p>
        </p:txBody>
      </p:sp>
      <p:sp>
        <p:nvSpPr>
          <p:cNvPr id="29" name="Rectangle 28"/>
          <p:cNvSpPr/>
          <p:nvPr/>
        </p:nvSpPr>
        <p:spPr>
          <a:xfrm>
            <a:off x="4331357" y="4283449"/>
            <a:ext cx="6728761" cy="1406447"/>
          </a:xfrm>
          <a:prstGeom prst="rect">
            <a:avLst/>
          </a:prstGeom>
          <a:solidFill>
            <a:srgbClr val="D6EEED"/>
          </a:solidFill>
          <a:ln>
            <a:solidFill>
              <a:srgbClr val="D7E9CE"/>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SA" sz="2400" b="1" dirty="0" smtClean="0">
                <a:solidFill>
                  <a:schemeClr val="accent5">
                    <a:lumMod val="50000"/>
                  </a:schemeClr>
                </a:solidFill>
              </a:rPr>
              <a:t>يتم ارساله عن طريق المنصة </a:t>
            </a:r>
            <a:endParaRPr lang="en-US" sz="2400" b="1" dirty="0" smtClean="0">
              <a:solidFill>
                <a:schemeClr val="accent5">
                  <a:lumMod val="50000"/>
                </a:schemeClr>
              </a:solidFill>
            </a:endParaRPr>
          </a:p>
        </p:txBody>
      </p:sp>
      <p:pic>
        <p:nvPicPr>
          <p:cNvPr id="10" name="Picture 9"/>
          <p:cNvPicPr>
            <a:picLocks noChangeAspect="1"/>
          </p:cNvPicPr>
          <p:nvPr/>
        </p:nvPicPr>
        <p:blipFill>
          <a:blip r:embed="rId12"/>
          <a:stretch>
            <a:fillRect/>
          </a:stretch>
        </p:blipFill>
        <p:spPr>
          <a:xfrm>
            <a:off x="4618262" y="1447302"/>
            <a:ext cx="6583937" cy="2476500"/>
          </a:xfrm>
          <a:prstGeom prst="rect">
            <a:avLst/>
          </a:prstGeom>
        </p:spPr>
      </p:pic>
    </p:spTree>
    <p:custDataLst>
      <p:tags r:id="rId1"/>
    </p:custDataLst>
    <p:extLst>
      <p:ext uri="{BB962C8B-B14F-4D97-AF65-F5344CB8AC3E}">
        <p14:creationId xmlns:p14="http://schemas.microsoft.com/office/powerpoint/2010/main" val="8787133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1517015" y="-3408305"/>
            <a:ext cx="16624300" cy="12280265"/>
            <a:chOff x="-2389" y="-5397"/>
            <a:chExt cx="26180" cy="19339"/>
          </a:xfrm>
        </p:grpSpPr>
        <p:grpSp>
          <p:nvGrpSpPr>
            <p:cNvPr id="11" name="组合 10"/>
            <p:cNvGrpSpPr/>
            <p:nvPr/>
          </p:nvGrpSpPr>
          <p:grpSpPr>
            <a:xfrm>
              <a:off x="-2389" y="-5397"/>
              <a:ext cx="26180" cy="19339"/>
              <a:chOff x="-2389" y="-5397"/>
              <a:chExt cx="26180" cy="19339"/>
            </a:xfrm>
          </p:grpSpPr>
          <p:pic>
            <p:nvPicPr>
              <p:cNvPr id="61" name="Google Shape;3471;p71"/>
              <p:cNvPicPr preferRelativeResize="0"/>
              <p:nvPr/>
            </p:nvPicPr>
            <p:blipFill>
              <a:blip r:embed="rId4"/>
              <a:stretch>
                <a:fillRect/>
              </a:stretch>
            </p:blipFill>
            <p:spPr>
              <a:xfrm rot="360000" flipV="1">
                <a:off x="657" y="-5013"/>
                <a:ext cx="9414" cy="7566"/>
              </a:xfrm>
              <a:prstGeom prst="rect">
                <a:avLst/>
              </a:prstGeom>
              <a:noFill/>
              <a:ln>
                <a:noFill/>
              </a:ln>
            </p:spPr>
          </p:pic>
          <p:pic>
            <p:nvPicPr>
              <p:cNvPr id="68" name="Google Shape;3480;p71"/>
              <p:cNvPicPr preferRelativeResize="0"/>
              <p:nvPr/>
            </p:nvPicPr>
            <p:blipFill>
              <a:blip r:embed="rId5"/>
              <a:stretch>
                <a:fillRect/>
              </a:stretch>
            </p:blipFill>
            <p:spPr>
              <a:xfrm rot="20443258" flipV="1">
                <a:off x="11978" y="5730"/>
                <a:ext cx="11813" cy="8212"/>
              </a:xfrm>
              <a:prstGeom prst="rect">
                <a:avLst/>
              </a:prstGeom>
              <a:noFill/>
              <a:ln>
                <a:noFill/>
              </a:ln>
            </p:spPr>
          </p:pic>
          <p:pic>
            <p:nvPicPr>
              <p:cNvPr id="3473" name="Google Shape;3473;p71"/>
              <p:cNvPicPr preferRelativeResize="0"/>
              <p:nvPr/>
            </p:nvPicPr>
            <p:blipFill>
              <a:blip r:embed="rId6"/>
              <a:stretch>
                <a:fillRect/>
              </a:stretch>
            </p:blipFill>
            <p:spPr>
              <a:xfrm>
                <a:off x="-2389" y="5202"/>
                <a:ext cx="6394" cy="8097"/>
              </a:xfrm>
              <a:prstGeom prst="rect">
                <a:avLst/>
              </a:prstGeom>
              <a:noFill/>
              <a:ln>
                <a:noFill/>
              </a:ln>
            </p:spPr>
          </p:pic>
          <p:pic>
            <p:nvPicPr>
              <p:cNvPr id="3477" name="Google Shape;3477;p71"/>
              <p:cNvPicPr preferRelativeResize="0"/>
              <p:nvPr/>
            </p:nvPicPr>
            <p:blipFill>
              <a:blip r:embed="rId7"/>
              <a:stretch>
                <a:fillRect/>
              </a:stretch>
            </p:blipFill>
            <p:spPr>
              <a:xfrm>
                <a:off x="16040" y="-5397"/>
                <a:ext cx="3689" cy="9407"/>
              </a:xfrm>
              <a:prstGeom prst="rect">
                <a:avLst/>
              </a:prstGeom>
              <a:noFill/>
              <a:ln>
                <a:noFill/>
              </a:ln>
            </p:spPr>
          </p:pic>
        </p:grpSp>
        <p:sp>
          <p:nvSpPr>
            <p:cNvPr id="2" name="圆角矩形 1"/>
            <p:cNvSpPr/>
            <p:nvPr/>
          </p:nvSpPr>
          <p:spPr>
            <a:xfrm>
              <a:off x="963" y="963"/>
              <a:ext cx="17275" cy="8874"/>
            </a:xfrm>
            <a:prstGeom prst="roundRect">
              <a:avLst/>
            </a:prstGeom>
            <a:solidFill>
              <a:schemeClr val="bg1"/>
            </a:solidFill>
            <a:ln>
              <a:noFill/>
            </a:ln>
            <a:effectLst>
              <a:outerShdw blurRad="11684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681" y="-1676"/>
              <a:ext cx="10146" cy="4491"/>
              <a:chOff x="681" y="-1676"/>
              <a:chExt cx="10146" cy="4491"/>
            </a:xfrm>
          </p:grpSpPr>
          <p:sp>
            <p:nvSpPr>
              <p:cNvPr id="6" name="任意多边形 5"/>
              <p:cNvSpPr/>
              <p:nvPr/>
            </p:nvSpPr>
            <p:spPr>
              <a:xfrm rot="20700000" flipV="1">
                <a:off x="835" y="-1676"/>
                <a:ext cx="9019" cy="3587"/>
              </a:xfrm>
              <a:custGeom>
                <a:avLst/>
                <a:gdLst>
                  <a:gd name="connsiteX0" fmla="*/ 0 w 7507705"/>
                  <a:gd name="connsiteY0" fmla="*/ 2310063 h 2310063"/>
                  <a:gd name="connsiteX1" fmla="*/ 1443789 w 7507705"/>
                  <a:gd name="connsiteY1" fmla="*/ 981777 h 2310063"/>
                  <a:gd name="connsiteX2" fmla="*/ 5111015 w 7507705"/>
                  <a:gd name="connsiteY2" fmla="*/ 0 h 2310063"/>
                  <a:gd name="connsiteX3" fmla="*/ 7507705 w 7507705"/>
                  <a:gd name="connsiteY3" fmla="*/ 760396 h 2310063"/>
                  <a:gd name="connsiteX0-1" fmla="*/ 0 w 7517330"/>
                  <a:gd name="connsiteY0-2" fmla="*/ 2252312 h 2252312"/>
                  <a:gd name="connsiteX1-3" fmla="*/ 1453414 w 7517330"/>
                  <a:gd name="connsiteY1-4" fmla="*/ 981777 h 2252312"/>
                  <a:gd name="connsiteX2-5" fmla="*/ 5120640 w 7517330"/>
                  <a:gd name="connsiteY2-6" fmla="*/ 0 h 2252312"/>
                  <a:gd name="connsiteX3-7" fmla="*/ 7517330 w 7517330"/>
                  <a:gd name="connsiteY3-8" fmla="*/ 760396 h 2252312"/>
                  <a:gd name="connsiteX0-9" fmla="*/ 0 w 7517330"/>
                  <a:gd name="connsiteY0-10" fmla="*/ 2252312 h 2252312"/>
                  <a:gd name="connsiteX1-11" fmla="*/ 1453414 w 7517330"/>
                  <a:gd name="connsiteY1-12" fmla="*/ 981777 h 2252312"/>
                  <a:gd name="connsiteX2-13" fmla="*/ 5120640 w 7517330"/>
                  <a:gd name="connsiteY2-14" fmla="*/ 0 h 2252312"/>
                  <a:gd name="connsiteX3-15" fmla="*/ 7517330 w 7517330"/>
                  <a:gd name="connsiteY3-16" fmla="*/ 760396 h 2252312"/>
                  <a:gd name="connsiteX0-17" fmla="*/ 0 w 7517330"/>
                  <a:gd name="connsiteY0-18" fmla="*/ 2252312 h 2252312"/>
                  <a:gd name="connsiteX1-19" fmla="*/ 1453414 w 7517330"/>
                  <a:gd name="connsiteY1-20" fmla="*/ 981777 h 2252312"/>
                  <a:gd name="connsiteX2-21" fmla="*/ 5120640 w 7517330"/>
                  <a:gd name="connsiteY2-22" fmla="*/ 0 h 2252312"/>
                  <a:gd name="connsiteX3-23" fmla="*/ 7517330 w 7517330"/>
                  <a:gd name="connsiteY3-24" fmla="*/ 760396 h 2252312"/>
                  <a:gd name="connsiteX0-25" fmla="*/ 0 w 7517330"/>
                  <a:gd name="connsiteY0-26" fmla="*/ 2252312 h 2252312"/>
                  <a:gd name="connsiteX1-27" fmla="*/ 1511166 w 7517330"/>
                  <a:gd name="connsiteY1-28" fmla="*/ 1366787 h 2252312"/>
                  <a:gd name="connsiteX2-29" fmla="*/ 5120640 w 7517330"/>
                  <a:gd name="connsiteY2-30" fmla="*/ 0 h 2252312"/>
                  <a:gd name="connsiteX3-31" fmla="*/ 7517330 w 7517330"/>
                  <a:gd name="connsiteY3-32" fmla="*/ 760396 h 2252312"/>
                  <a:gd name="connsiteX0-33" fmla="*/ 0 w 7517330"/>
                  <a:gd name="connsiteY0-34" fmla="*/ 2252312 h 2252312"/>
                  <a:gd name="connsiteX1-35" fmla="*/ 1511166 w 7517330"/>
                  <a:gd name="connsiteY1-36" fmla="*/ 1366787 h 2252312"/>
                  <a:gd name="connsiteX2-37" fmla="*/ 5120640 w 7517330"/>
                  <a:gd name="connsiteY2-38" fmla="*/ 0 h 2252312"/>
                  <a:gd name="connsiteX3-39" fmla="*/ 7517330 w 7517330"/>
                  <a:gd name="connsiteY3-40" fmla="*/ 760396 h 2252312"/>
                  <a:gd name="connsiteX0-41" fmla="*/ 0 w 7517330"/>
                  <a:gd name="connsiteY0-42" fmla="*/ 2252312 h 2252312"/>
                  <a:gd name="connsiteX1-43" fmla="*/ 1511166 w 7517330"/>
                  <a:gd name="connsiteY1-44" fmla="*/ 1366787 h 2252312"/>
                  <a:gd name="connsiteX2-45" fmla="*/ 5120640 w 7517330"/>
                  <a:gd name="connsiteY2-46" fmla="*/ 0 h 2252312"/>
                  <a:gd name="connsiteX3-47" fmla="*/ 7517330 w 7517330"/>
                  <a:gd name="connsiteY3-48" fmla="*/ 760396 h 2252312"/>
                  <a:gd name="connsiteX0-49" fmla="*/ 0 w 7449953"/>
                  <a:gd name="connsiteY0-50" fmla="*/ 2252312 h 2252312"/>
                  <a:gd name="connsiteX1-51" fmla="*/ 1443789 w 7449953"/>
                  <a:gd name="connsiteY1-52" fmla="*/ 1366787 h 2252312"/>
                  <a:gd name="connsiteX2-53" fmla="*/ 5053263 w 7449953"/>
                  <a:gd name="connsiteY2-54" fmla="*/ 0 h 2252312"/>
                  <a:gd name="connsiteX3-55" fmla="*/ 7449953 w 7449953"/>
                  <a:gd name="connsiteY3-56" fmla="*/ 760396 h 2252312"/>
                  <a:gd name="connsiteX0-57" fmla="*/ 0 w 7449953"/>
                  <a:gd name="connsiteY0-58" fmla="*/ 2286069 h 2286069"/>
                  <a:gd name="connsiteX1-59" fmla="*/ 1443789 w 7449953"/>
                  <a:gd name="connsiteY1-60" fmla="*/ 1400544 h 2286069"/>
                  <a:gd name="connsiteX2-61" fmla="*/ 5053263 w 7449953"/>
                  <a:gd name="connsiteY2-62" fmla="*/ 33757 h 2286069"/>
                  <a:gd name="connsiteX3-63" fmla="*/ 7449953 w 7449953"/>
                  <a:gd name="connsiteY3-64" fmla="*/ 794153 h 2286069"/>
                  <a:gd name="connsiteX0-65" fmla="*/ 0 w 7449953"/>
                  <a:gd name="connsiteY0-66" fmla="*/ 2276635 h 2276635"/>
                  <a:gd name="connsiteX1-67" fmla="*/ 1443789 w 7449953"/>
                  <a:gd name="connsiteY1-68" fmla="*/ 1391110 h 2276635"/>
                  <a:gd name="connsiteX2-69" fmla="*/ 5005137 w 7449953"/>
                  <a:gd name="connsiteY2-70" fmla="*/ 33948 h 2276635"/>
                  <a:gd name="connsiteX3-71" fmla="*/ 7449953 w 7449953"/>
                  <a:gd name="connsiteY3-72" fmla="*/ 784719 h 2276635"/>
                  <a:gd name="connsiteX0-73" fmla="*/ 0 w 6391174"/>
                  <a:gd name="connsiteY0-74" fmla="*/ 2242736 h 2242736"/>
                  <a:gd name="connsiteX1-75" fmla="*/ 1443789 w 6391174"/>
                  <a:gd name="connsiteY1-76" fmla="*/ 1357211 h 2242736"/>
                  <a:gd name="connsiteX2-77" fmla="*/ 5005137 w 6391174"/>
                  <a:gd name="connsiteY2-78" fmla="*/ 49 h 2242736"/>
                  <a:gd name="connsiteX3-79" fmla="*/ 6391174 w 6391174"/>
                  <a:gd name="connsiteY3-80" fmla="*/ 1405338 h 2242736"/>
                  <a:gd name="connsiteX0-81" fmla="*/ 0 w 6391174"/>
                  <a:gd name="connsiteY0-82" fmla="*/ 2242736 h 2242736"/>
                  <a:gd name="connsiteX1-83" fmla="*/ 1443789 w 6391174"/>
                  <a:gd name="connsiteY1-84" fmla="*/ 1357211 h 2242736"/>
                  <a:gd name="connsiteX2-85" fmla="*/ 5005137 w 6391174"/>
                  <a:gd name="connsiteY2-86" fmla="*/ 49 h 2242736"/>
                  <a:gd name="connsiteX3-87" fmla="*/ 6391174 w 6391174"/>
                  <a:gd name="connsiteY3-88" fmla="*/ 1405338 h 2242736"/>
                  <a:gd name="connsiteX0-89" fmla="*/ 0 w 6391174"/>
                  <a:gd name="connsiteY0-90" fmla="*/ 2243091 h 2243091"/>
                  <a:gd name="connsiteX1-91" fmla="*/ 2531444 w 6391174"/>
                  <a:gd name="connsiteY1-92" fmla="*/ 1270938 h 2243091"/>
                  <a:gd name="connsiteX2-93" fmla="*/ 5005137 w 6391174"/>
                  <a:gd name="connsiteY2-94" fmla="*/ 404 h 2243091"/>
                  <a:gd name="connsiteX3-95" fmla="*/ 6391174 w 6391174"/>
                  <a:gd name="connsiteY3-96" fmla="*/ 1405693 h 2243091"/>
                  <a:gd name="connsiteX0-97" fmla="*/ 0 w 6391174"/>
                  <a:gd name="connsiteY0-98" fmla="*/ 2243007 h 2243007"/>
                  <a:gd name="connsiteX1-99" fmla="*/ 2531444 w 6391174"/>
                  <a:gd name="connsiteY1-100" fmla="*/ 1270854 h 2243007"/>
                  <a:gd name="connsiteX2-101" fmla="*/ 5005137 w 6391174"/>
                  <a:gd name="connsiteY2-102" fmla="*/ 320 h 2243007"/>
                  <a:gd name="connsiteX3-103" fmla="*/ 6391174 w 6391174"/>
                  <a:gd name="connsiteY3-104" fmla="*/ 1405609 h 2243007"/>
                  <a:gd name="connsiteX0-105" fmla="*/ 0 w 6391174"/>
                  <a:gd name="connsiteY0-106" fmla="*/ 2281578 h 2281578"/>
                  <a:gd name="connsiteX1-107" fmla="*/ 2531444 w 6391174"/>
                  <a:gd name="connsiteY1-108" fmla="*/ 1309425 h 2281578"/>
                  <a:gd name="connsiteX2-109" fmla="*/ 4754880 w 6391174"/>
                  <a:gd name="connsiteY2-110" fmla="*/ 390 h 2281578"/>
                  <a:gd name="connsiteX3-111" fmla="*/ 6391174 w 6391174"/>
                  <a:gd name="connsiteY3-112" fmla="*/ 1444180 h 2281578"/>
                  <a:gd name="connsiteX0-113" fmla="*/ 17 w 6391191"/>
                  <a:gd name="connsiteY0-114" fmla="*/ 2281578 h 2281578"/>
                  <a:gd name="connsiteX1-115" fmla="*/ 2531461 w 6391191"/>
                  <a:gd name="connsiteY1-116" fmla="*/ 1309425 h 2281578"/>
                  <a:gd name="connsiteX2-117" fmla="*/ 4754897 w 6391191"/>
                  <a:gd name="connsiteY2-118" fmla="*/ 390 h 2281578"/>
                  <a:gd name="connsiteX3-119" fmla="*/ 6391191 w 6391191"/>
                  <a:gd name="connsiteY3-120" fmla="*/ 1444180 h 2281578"/>
                  <a:gd name="connsiteX0-121" fmla="*/ 19 w 6285315"/>
                  <a:gd name="connsiteY0-122" fmla="*/ 2271953 h 2271953"/>
                  <a:gd name="connsiteX1-123" fmla="*/ 2425585 w 6285315"/>
                  <a:gd name="connsiteY1-124" fmla="*/ 1309425 h 2271953"/>
                  <a:gd name="connsiteX2-125" fmla="*/ 4649021 w 6285315"/>
                  <a:gd name="connsiteY2-126" fmla="*/ 390 h 2271953"/>
                  <a:gd name="connsiteX3-127" fmla="*/ 6285315 w 6285315"/>
                  <a:gd name="connsiteY3-128" fmla="*/ 1444180 h 2271953"/>
                  <a:gd name="connsiteX0-129" fmla="*/ 19 w 6285315"/>
                  <a:gd name="connsiteY0-130" fmla="*/ 2271953 h 2271953"/>
                  <a:gd name="connsiteX1-131" fmla="*/ 2425585 w 6285315"/>
                  <a:gd name="connsiteY1-132" fmla="*/ 1309425 h 2271953"/>
                  <a:gd name="connsiteX2-133" fmla="*/ 4649021 w 6285315"/>
                  <a:gd name="connsiteY2-134" fmla="*/ 390 h 2271953"/>
                  <a:gd name="connsiteX3-135" fmla="*/ 6285315 w 6285315"/>
                  <a:gd name="connsiteY3-136" fmla="*/ 1444180 h 2271953"/>
                  <a:gd name="connsiteX0-137" fmla="*/ 19 w 6285315"/>
                  <a:gd name="connsiteY0-138" fmla="*/ 2282053 h 2282053"/>
                  <a:gd name="connsiteX1-139" fmla="*/ 2425585 w 6285315"/>
                  <a:gd name="connsiteY1-140" fmla="*/ 1319525 h 2282053"/>
                  <a:gd name="connsiteX2-141" fmla="*/ 4649021 w 6285315"/>
                  <a:gd name="connsiteY2-142" fmla="*/ 10490 h 2282053"/>
                  <a:gd name="connsiteX3-143" fmla="*/ 6285315 w 6285315"/>
                  <a:gd name="connsiteY3-144" fmla="*/ 1454280 h 2282053"/>
                  <a:gd name="connsiteX0-145" fmla="*/ 19 w 5753482"/>
                  <a:gd name="connsiteY0-146" fmla="*/ 2319564 h 2319564"/>
                  <a:gd name="connsiteX1-147" fmla="*/ 2425585 w 5753482"/>
                  <a:gd name="connsiteY1-148" fmla="*/ 1357036 h 2319564"/>
                  <a:gd name="connsiteX2-149" fmla="*/ 4649021 w 5753482"/>
                  <a:gd name="connsiteY2-150" fmla="*/ 48001 h 2319564"/>
                  <a:gd name="connsiteX3-151" fmla="*/ 5753482 w 5753482"/>
                  <a:gd name="connsiteY3-152" fmla="*/ 1010528 h 2319564"/>
                  <a:gd name="connsiteX0-153" fmla="*/ 19 w 5753482"/>
                  <a:gd name="connsiteY0-154" fmla="*/ 2277873 h 2277873"/>
                  <a:gd name="connsiteX1-155" fmla="*/ 2425585 w 5753482"/>
                  <a:gd name="connsiteY1-156" fmla="*/ 1315345 h 2277873"/>
                  <a:gd name="connsiteX2-157" fmla="*/ 4649021 w 5753482"/>
                  <a:gd name="connsiteY2-158" fmla="*/ 6310 h 2277873"/>
                  <a:gd name="connsiteX3-159" fmla="*/ 5753482 w 5753482"/>
                  <a:gd name="connsiteY3-160" fmla="*/ 968837 h 2277873"/>
                </a:gdLst>
                <a:ahLst/>
                <a:cxnLst>
                  <a:cxn ang="0">
                    <a:pos x="connsiteX0-1" y="connsiteY0-2"/>
                  </a:cxn>
                  <a:cxn ang="0">
                    <a:pos x="connsiteX1-3" y="connsiteY1-4"/>
                  </a:cxn>
                  <a:cxn ang="0">
                    <a:pos x="connsiteX2-5" y="connsiteY2-6"/>
                  </a:cxn>
                  <a:cxn ang="0">
                    <a:pos x="connsiteX3-7" y="connsiteY3-8"/>
                  </a:cxn>
                </a:cxnLst>
                <a:rect l="l" t="t" r="r" b="b"/>
                <a:pathLst>
                  <a:path w="5753482" h="2277873">
                    <a:moveTo>
                      <a:pt x="19" y="2277873"/>
                    </a:moveTo>
                    <a:cubicBezTo>
                      <a:pt x="-6399" y="1113216"/>
                      <a:pt x="1650751" y="1693939"/>
                      <a:pt x="2425585" y="1315345"/>
                    </a:cubicBezTo>
                    <a:cubicBezTo>
                      <a:pt x="3200419" y="936751"/>
                      <a:pt x="4094372" y="64061"/>
                      <a:pt x="4649021" y="6310"/>
                    </a:cubicBezTo>
                    <a:cubicBezTo>
                      <a:pt x="5203670" y="-51441"/>
                      <a:pt x="5560400" y="288652"/>
                      <a:pt x="5753482" y="968837"/>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Google Shape;3475;p71"/>
              <p:cNvPicPr preferRelativeResize="0"/>
              <p:nvPr/>
            </p:nvPicPr>
            <p:blipFill>
              <a:blip r:embed="rId8"/>
              <a:stretch>
                <a:fillRect/>
              </a:stretch>
            </p:blipFill>
            <p:spPr>
              <a:xfrm rot="4500000">
                <a:off x="4430" y="-3582"/>
                <a:ext cx="2648" cy="10146"/>
              </a:xfrm>
              <a:prstGeom prst="rect">
                <a:avLst/>
              </a:prstGeom>
              <a:noFill/>
              <a:ln>
                <a:noFill/>
              </a:ln>
            </p:spPr>
          </p:pic>
        </p:grpSp>
      </p:grpSp>
      <p:grpSp>
        <p:nvGrpSpPr>
          <p:cNvPr id="5" name="组合 4"/>
          <p:cNvGrpSpPr/>
          <p:nvPr/>
        </p:nvGrpSpPr>
        <p:grpSpPr>
          <a:xfrm>
            <a:off x="1449883" y="2013109"/>
            <a:ext cx="3034665" cy="3780155"/>
            <a:chOff x="3365" y="3817"/>
            <a:chExt cx="4156" cy="5176"/>
          </a:xfrm>
        </p:grpSpPr>
        <p:pic>
          <p:nvPicPr>
            <p:cNvPr id="4" name="Google Shape;2345;p49"/>
            <p:cNvPicPr preferRelativeResize="0"/>
            <p:nvPr/>
          </p:nvPicPr>
          <p:blipFill rotWithShape="1">
            <a:blip r:embed="rId9"/>
            <a:srcRect/>
            <a:stretch>
              <a:fillRect/>
            </a:stretch>
          </p:blipFill>
          <p:spPr>
            <a:xfrm rot="-6050340" flipH="1">
              <a:off x="4674" y="2535"/>
              <a:ext cx="1515" cy="4079"/>
            </a:xfrm>
            <a:prstGeom prst="rect">
              <a:avLst/>
            </a:prstGeom>
            <a:noFill/>
            <a:ln>
              <a:noFill/>
            </a:ln>
          </p:spPr>
        </p:pic>
        <p:grpSp>
          <p:nvGrpSpPr>
            <p:cNvPr id="3" name="组合 2"/>
            <p:cNvGrpSpPr/>
            <p:nvPr/>
          </p:nvGrpSpPr>
          <p:grpSpPr>
            <a:xfrm>
              <a:off x="3365" y="3925"/>
              <a:ext cx="4156" cy="5069"/>
              <a:chOff x="1192" y="2125"/>
              <a:chExt cx="4156" cy="5069"/>
            </a:xfrm>
          </p:grpSpPr>
          <p:pic>
            <p:nvPicPr>
              <p:cNvPr id="2343" name="Google Shape;2343;p49"/>
              <p:cNvPicPr preferRelativeResize="0"/>
              <p:nvPr/>
            </p:nvPicPr>
            <p:blipFill rotWithShape="1">
              <a:blip r:embed="rId10">
                <a:grayscl/>
              </a:blip>
              <a:srcRect/>
              <a:stretch>
                <a:fillRect/>
              </a:stretch>
            </p:blipFill>
            <p:spPr>
              <a:xfrm rot="8158518">
                <a:off x="2521" y="5206"/>
                <a:ext cx="1355" cy="1218"/>
              </a:xfrm>
              <a:prstGeom prst="rect">
                <a:avLst/>
              </a:prstGeom>
              <a:noFill/>
              <a:ln>
                <a:noFill/>
              </a:ln>
            </p:spPr>
          </p:pic>
          <p:pic>
            <p:nvPicPr>
              <p:cNvPr id="2344" name="Google Shape;2344;p49"/>
              <p:cNvPicPr preferRelativeResize="0"/>
              <p:nvPr/>
            </p:nvPicPr>
            <p:blipFill rotWithShape="1">
              <a:blip r:embed="rId11">
                <a:grayscl/>
              </a:blip>
              <a:srcRect/>
              <a:stretch>
                <a:fillRect/>
              </a:stretch>
            </p:blipFill>
            <p:spPr>
              <a:xfrm rot="5946960">
                <a:off x="2532" y="2291"/>
                <a:ext cx="1319" cy="3235"/>
              </a:xfrm>
              <a:prstGeom prst="rect">
                <a:avLst/>
              </a:prstGeom>
              <a:noFill/>
              <a:ln>
                <a:noFill/>
              </a:ln>
            </p:spPr>
          </p:pic>
          <p:pic>
            <p:nvPicPr>
              <p:cNvPr id="2345" name="Google Shape;2345;p49"/>
              <p:cNvPicPr preferRelativeResize="0"/>
              <p:nvPr/>
            </p:nvPicPr>
            <p:blipFill rotWithShape="1">
              <a:blip r:embed="rId9"/>
              <a:srcRect/>
              <a:stretch>
                <a:fillRect/>
              </a:stretch>
            </p:blipFill>
            <p:spPr>
              <a:xfrm rot="-6050340" flipH="1">
                <a:off x="2779" y="3835"/>
                <a:ext cx="958" cy="2368"/>
              </a:xfrm>
              <a:prstGeom prst="rect">
                <a:avLst/>
              </a:prstGeom>
              <a:noFill/>
              <a:ln>
                <a:noFill/>
              </a:ln>
            </p:spPr>
          </p:pic>
          <p:grpSp>
            <p:nvGrpSpPr>
              <p:cNvPr id="2350" name="Google Shape;2350;p49"/>
              <p:cNvGrpSpPr/>
              <p:nvPr/>
            </p:nvGrpSpPr>
            <p:grpSpPr>
              <a:xfrm>
                <a:off x="2979" y="6570"/>
                <a:ext cx="756" cy="625"/>
                <a:chOff x="4147560" y="1627920"/>
                <a:chExt cx="479864" cy="397089"/>
              </a:xfrm>
            </p:grpSpPr>
            <p:sp>
              <p:nvSpPr>
                <p:cNvPr id="2351" name="Google Shape;2351;p49"/>
                <p:cNvSpPr/>
                <p:nvPr/>
              </p:nvSpPr>
              <p:spPr>
                <a:xfrm>
                  <a:off x="4147560" y="1627920"/>
                  <a:ext cx="479864" cy="397089"/>
                </a:xfrm>
                <a:custGeom>
                  <a:avLst/>
                  <a:gdLst/>
                  <a:ahLst/>
                  <a:cxnLst/>
                  <a:rect l="l" t="t" r="r" b="b"/>
                  <a:pathLst>
                    <a:path w="17333" h="14347" extrusionOk="0">
                      <a:moveTo>
                        <a:pt x="1730" y="8757"/>
                      </a:moveTo>
                      <a:lnTo>
                        <a:pt x="5612" y="12654"/>
                      </a:lnTo>
                      <a:lnTo>
                        <a:pt x="4529" y="13752"/>
                      </a:lnTo>
                      <a:lnTo>
                        <a:pt x="632" y="9840"/>
                      </a:lnTo>
                      <a:lnTo>
                        <a:pt x="1730" y="8757"/>
                      </a:lnTo>
                      <a:close/>
                      <a:moveTo>
                        <a:pt x="11420" y="0"/>
                      </a:moveTo>
                      <a:cubicBezTo>
                        <a:pt x="11089" y="0"/>
                        <a:pt x="11089" y="497"/>
                        <a:pt x="11420" y="497"/>
                      </a:cubicBezTo>
                      <a:lnTo>
                        <a:pt x="12353" y="497"/>
                      </a:lnTo>
                      <a:lnTo>
                        <a:pt x="12669" y="7493"/>
                      </a:lnTo>
                      <a:lnTo>
                        <a:pt x="11661" y="8065"/>
                      </a:lnTo>
                      <a:cubicBezTo>
                        <a:pt x="11570" y="7568"/>
                        <a:pt x="11134" y="7222"/>
                        <a:pt x="10622" y="7222"/>
                      </a:cubicBezTo>
                      <a:lnTo>
                        <a:pt x="8772" y="7222"/>
                      </a:lnTo>
                      <a:lnTo>
                        <a:pt x="7854" y="6876"/>
                      </a:lnTo>
                      <a:cubicBezTo>
                        <a:pt x="7388" y="6696"/>
                        <a:pt x="6891" y="6605"/>
                        <a:pt x="6395" y="6605"/>
                      </a:cubicBezTo>
                      <a:cubicBezTo>
                        <a:pt x="5748" y="6605"/>
                        <a:pt x="5116" y="6771"/>
                        <a:pt x="4559" y="7102"/>
                      </a:cubicBezTo>
                      <a:lnTo>
                        <a:pt x="4619" y="5702"/>
                      </a:lnTo>
                      <a:cubicBezTo>
                        <a:pt x="4619" y="5541"/>
                        <a:pt x="4497" y="5458"/>
                        <a:pt x="4374" y="5458"/>
                      </a:cubicBezTo>
                      <a:cubicBezTo>
                        <a:pt x="4256" y="5458"/>
                        <a:pt x="4137" y="5533"/>
                        <a:pt x="4123" y="5687"/>
                      </a:cubicBezTo>
                      <a:lnTo>
                        <a:pt x="4032" y="7463"/>
                      </a:lnTo>
                      <a:cubicBezTo>
                        <a:pt x="3837" y="7613"/>
                        <a:pt x="3641" y="7794"/>
                        <a:pt x="3476" y="7974"/>
                      </a:cubicBezTo>
                      <a:cubicBezTo>
                        <a:pt x="3175" y="8290"/>
                        <a:pt x="2919" y="8636"/>
                        <a:pt x="2708" y="9013"/>
                      </a:cubicBezTo>
                      <a:lnTo>
                        <a:pt x="1911" y="8215"/>
                      </a:lnTo>
                      <a:cubicBezTo>
                        <a:pt x="1866" y="8170"/>
                        <a:pt x="1791" y="8155"/>
                        <a:pt x="1730" y="8140"/>
                      </a:cubicBezTo>
                      <a:cubicBezTo>
                        <a:pt x="1655" y="8155"/>
                        <a:pt x="1595" y="8170"/>
                        <a:pt x="1550" y="8215"/>
                      </a:cubicBezTo>
                      <a:lnTo>
                        <a:pt x="105" y="9675"/>
                      </a:lnTo>
                      <a:cubicBezTo>
                        <a:pt x="0" y="9765"/>
                        <a:pt x="0" y="9930"/>
                        <a:pt x="105" y="10021"/>
                      </a:cubicBezTo>
                      <a:lnTo>
                        <a:pt x="4348" y="14279"/>
                      </a:lnTo>
                      <a:cubicBezTo>
                        <a:pt x="4401" y="14324"/>
                        <a:pt x="4469" y="14346"/>
                        <a:pt x="4535" y="14346"/>
                      </a:cubicBezTo>
                      <a:cubicBezTo>
                        <a:pt x="4600" y="14346"/>
                        <a:pt x="4664" y="14324"/>
                        <a:pt x="4709" y="14279"/>
                      </a:cubicBezTo>
                      <a:lnTo>
                        <a:pt x="6154" y="12834"/>
                      </a:lnTo>
                      <a:cubicBezTo>
                        <a:pt x="6259" y="12729"/>
                        <a:pt x="6259" y="12578"/>
                        <a:pt x="6154" y="12473"/>
                      </a:cubicBezTo>
                      <a:lnTo>
                        <a:pt x="5763" y="12082"/>
                      </a:lnTo>
                      <a:lnTo>
                        <a:pt x="7463" y="12082"/>
                      </a:lnTo>
                      <a:cubicBezTo>
                        <a:pt x="7764" y="12052"/>
                        <a:pt x="7764" y="11600"/>
                        <a:pt x="7463" y="11585"/>
                      </a:cubicBezTo>
                      <a:lnTo>
                        <a:pt x="5266" y="11585"/>
                      </a:lnTo>
                      <a:lnTo>
                        <a:pt x="3069" y="9389"/>
                      </a:lnTo>
                      <a:cubicBezTo>
                        <a:pt x="3355" y="8847"/>
                        <a:pt x="4484" y="7102"/>
                        <a:pt x="6395" y="7102"/>
                      </a:cubicBezTo>
                      <a:cubicBezTo>
                        <a:pt x="6426" y="7101"/>
                        <a:pt x="6458" y="7100"/>
                        <a:pt x="6490" y="7100"/>
                      </a:cubicBezTo>
                      <a:cubicBezTo>
                        <a:pt x="6894" y="7100"/>
                        <a:pt x="7296" y="7188"/>
                        <a:pt x="7658" y="7327"/>
                      </a:cubicBezTo>
                      <a:lnTo>
                        <a:pt x="8621" y="7704"/>
                      </a:lnTo>
                      <a:cubicBezTo>
                        <a:pt x="8651" y="7719"/>
                        <a:pt x="8682" y="7719"/>
                        <a:pt x="8712" y="7719"/>
                      </a:cubicBezTo>
                      <a:lnTo>
                        <a:pt x="10622" y="7719"/>
                      </a:lnTo>
                      <a:cubicBezTo>
                        <a:pt x="11239" y="7839"/>
                        <a:pt x="11239" y="8727"/>
                        <a:pt x="10622" y="8832"/>
                      </a:cubicBezTo>
                      <a:lnTo>
                        <a:pt x="6966" y="8832"/>
                      </a:lnTo>
                      <a:cubicBezTo>
                        <a:pt x="6635" y="8832"/>
                        <a:pt x="6635" y="9344"/>
                        <a:pt x="6966" y="9344"/>
                      </a:cubicBezTo>
                      <a:lnTo>
                        <a:pt x="10622" y="9344"/>
                      </a:lnTo>
                      <a:cubicBezTo>
                        <a:pt x="11044" y="9344"/>
                        <a:pt x="11435" y="9088"/>
                        <a:pt x="11600" y="8682"/>
                      </a:cubicBezTo>
                      <a:lnTo>
                        <a:pt x="15843" y="6244"/>
                      </a:lnTo>
                      <a:cubicBezTo>
                        <a:pt x="15932" y="6195"/>
                        <a:pt x="16026" y="6172"/>
                        <a:pt x="16119" y="6172"/>
                      </a:cubicBezTo>
                      <a:cubicBezTo>
                        <a:pt x="16311" y="6172"/>
                        <a:pt x="16494" y="6272"/>
                        <a:pt x="16596" y="6455"/>
                      </a:cubicBezTo>
                      <a:cubicBezTo>
                        <a:pt x="16746" y="6711"/>
                        <a:pt x="16656" y="7042"/>
                        <a:pt x="16400" y="7207"/>
                      </a:cubicBezTo>
                      <a:lnTo>
                        <a:pt x="16370" y="7222"/>
                      </a:lnTo>
                      <a:lnTo>
                        <a:pt x="11269" y="11209"/>
                      </a:lnTo>
                      <a:cubicBezTo>
                        <a:pt x="10953" y="11450"/>
                        <a:pt x="10577" y="11585"/>
                        <a:pt x="10186" y="11585"/>
                      </a:cubicBezTo>
                      <a:lnTo>
                        <a:pt x="8561" y="11585"/>
                      </a:lnTo>
                      <a:cubicBezTo>
                        <a:pt x="8245" y="11615"/>
                        <a:pt x="8245" y="12052"/>
                        <a:pt x="8561" y="12082"/>
                      </a:cubicBezTo>
                      <a:lnTo>
                        <a:pt x="10186" y="12082"/>
                      </a:lnTo>
                      <a:cubicBezTo>
                        <a:pt x="10683" y="12082"/>
                        <a:pt x="11179" y="11916"/>
                        <a:pt x="11570" y="11600"/>
                      </a:cubicBezTo>
                      <a:lnTo>
                        <a:pt x="16671" y="7628"/>
                      </a:lnTo>
                      <a:cubicBezTo>
                        <a:pt x="17167" y="7327"/>
                        <a:pt x="17333" y="6680"/>
                        <a:pt x="17047" y="6184"/>
                      </a:cubicBezTo>
                      <a:cubicBezTo>
                        <a:pt x="16845" y="5841"/>
                        <a:pt x="16488" y="5653"/>
                        <a:pt x="16124" y="5653"/>
                      </a:cubicBezTo>
                      <a:cubicBezTo>
                        <a:pt x="15946" y="5653"/>
                        <a:pt x="15766" y="5699"/>
                        <a:pt x="15603" y="5793"/>
                      </a:cubicBezTo>
                      <a:lnTo>
                        <a:pt x="13150" y="7207"/>
                      </a:lnTo>
                      <a:lnTo>
                        <a:pt x="12834" y="406"/>
                      </a:lnTo>
                      <a:cubicBezTo>
                        <a:pt x="12834" y="181"/>
                        <a:pt x="12639" y="0"/>
                        <a:pt x="124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49"/>
                <p:cNvSpPr/>
                <p:nvPr/>
              </p:nvSpPr>
              <p:spPr>
                <a:xfrm>
                  <a:off x="4263120" y="1627920"/>
                  <a:ext cx="179639" cy="133916"/>
                </a:xfrm>
                <a:custGeom>
                  <a:avLst/>
                  <a:gdLst/>
                  <a:ahLst/>
                  <a:cxnLst/>
                  <a:rect l="l" t="t" r="r" b="b"/>
                  <a:pathLst>
                    <a:path w="6501" h="4845" extrusionOk="0">
                      <a:moveTo>
                        <a:pt x="618" y="0"/>
                      </a:moveTo>
                      <a:cubicBezTo>
                        <a:pt x="392" y="0"/>
                        <a:pt x="196" y="181"/>
                        <a:pt x="196" y="406"/>
                      </a:cubicBezTo>
                      <a:lnTo>
                        <a:pt x="16" y="4574"/>
                      </a:lnTo>
                      <a:cubicBezTo>
                        <a:pt x="1" y="4709"/>
                        <a:pt x="106" y="4830"/>
                        <a:pt x="257" y="4845"/>
                      </a:cubicBezTo>
                      <a:cubicBezTo>
                        <a:pt x="392" y="4845"/>
                        <a:pt x="497" y="4740"/>
                        <a:pt x="497" y="4604"/>
                      </a:cubicBezTo>
                      <a:lnTo>
                        <a:pt x="693" y="497"/>
                      </a:lnTo>
                      <a:lnTo>
                        <a:pt x="6170" y="497"/>
                      </a:lnTo>
                      <a:cubicBezTo>
                        <a:pt x="6501" y="497"/>
                        <a:pt x="6501" y="0"/>
                        <a:pt x="61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49"/>
                <p:cNvSpPr/>
                <p:nvPr/>
              </p:nvSpPr>
              <p:spPr>
                <a:xfrm>
                  <a:off x="4335120" y="1677240"/>
                  <a:ext cx="107643" cy="77757"/>
                </a:xfrm>
                <a:custGeom>
                  <a:avLst/>
                  <a:gdLst/>
                  <a:ahLst/>
                  <a:cxnLst/>
                  <a:rect l="l" t="t" r="r" b="b"/>
                  <a:pathLst>
                    <a:path w="3898" h="2815" extrusionOk="0">
                      <a:moveTo>
                        <a:pt x="249" y="1"/>
                      </a:moveTo>
                      <a:cubicBezTo>
                        <a:pt x="132" y="1"/>
                        <a:pt x="16" y="76"/>
                        <a:pt x="1" y="226"/>
                      </a:cubicBezTo>
                      <a:lnTo>
                        <a:pt x="1" y="918"/>
                      </a:lnTo>
                      <a:cubicBezTo>
                        <a:pt x="31" y="1972"/>
                        <a:pt x="888" y="2814"/>
                        <a:pt x="1942" y="2814"/>
                      </a:cubicBezTo>
                      <a:cubicBezTo>
                        <a:pt x="2995" y="2814"/>
                        <a:pt x="3867" y="1972"/>
                        <a:pt x="3898" y="918"/>
                      </a:cubicBezTo>
                      <a:lnTo>
                        <a:pt x="3898" y="226"/>
                      </a:lnTo>
                      <a:cubicBezTo>
                        <a:pt x="3883" y="76"/>
                        <a:pt x="3762" y="1"/>
                        <a:pt x="3644" y="1"/>
                      </a:cubicBezTo>
                      <a:cubicBezTo>
                        <a:pt x="3525" y="1"/>
                        <a:pt x="3409" y="76"/>
                        <a:pt x="3401" y="226"/>
                      </a:cubicBezTo>
                      <a:lnTo>
                        <a:pt x="3401" y="918"/>
                      </a:lnTo>
                      <a:cubicBezTo>
                        <a:pt x="3371" y="1701"/>
                        <a:pt x="2724" y="2318"/>
                        <a:pt x="1942" y="2318"/>
                      </a:cubicBezTo>
                      <a:cubicBezTo>
                        <a:pt x="1174" y="2318"/>
                        <a:pt x="527" y="1701"/>
                        <a:pt x="497" y="918"/>
                      </a:cubicBezTo>
                      <a:lnTo>
                        <a:pt x="497" y="226"/>
                      </a:lnTo>
                      <a:cubicBezTo>
                        <a:pt x="482" y="76"/>
                        <a:pt x="366" y="1"/>
                        <a:pt x="2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55" name="Google Shape;2355;p49"/>
              <p:cNvGrpSpPr/>
              <p:nvPr/>
            </p:nvGrpSpPr>
            <p:grpSpPr>
              <a:xfrm>
                <a:off x="1192" y="2125"/>
                <a:ext cx="4156" cy="4302"/>
                <a:chOff x="756928" y="1349375"/>
                <a:chExt cx="2638747" cy="2732027"/>
              </a:xfrm>
            </p:grpSpPr>
            <p:sp>
              <p:nvSpPr>
                <p:cNvPr id="2356" name="Google Shape;2356;p49"/>
                <p:cNvSpPr/>
                <p:nvPr/>
              </p:nvSpPr>
              <p:spPr>
                <a:xfrm>
                  <a:off x="781050" y="1352550"/>
                  <a:ext cx="2586100" cy="28575"/>
                </a:xfrm>
                <a:custGeom>
                  <a:avLst/>
                  <a:gdLst/>
                  <a:ahLst/>
                  <a:cxnLst/>
                  <a:rect l="l" t="t" r="r" b="b"/>
                  <a:pathLst>
                    <a:path w="104394" h="1143" extrusionOk="0">
                      <a:moveTo>
                        <a:pt x="0" y="1143"/>
                      </a:moveTo>
                      <a:cubicBezTo>
                        <a:pt x="34800" y="1143"/>
                        <a:pt x="69594" y="0"/>
                        <a:pt x="104394" y="0"/>
                      </a:cubicBezTo>
                    </a:path>
                  </a:pathLst>
                </a:custGeom>
                <a:noFill/>
                <a:ln w="19050" cap="flat" cmpd="sng">
                  <a:solidFill>
                    <a:schemeClr val="dk2"/>
                  </a:solidFill>
                  <a:prstDash val="solid"/>
                  <a:round/>
                  <a:headEnd type="none" w="med" len="med"/>
                  <a:tailEnd type="none" w="med" len="med"/>
                </a:ln>
              </p:spPr>
            </p:sp>
            <p:sp>
              <p:nvSpPr>
                <p:cNvPr id="2357" name="Google Shape;2357;p49"/>
                <p:cNvSpPr/>
                <p:nvPr/>
              </p:nvSpPr>
              <p:spPr>
                <a:xfrm rot="6895430">
                  <a:off x="1251086" y="2701102"/>
                  <a:ext cx="2999315" cy="28573"/>
                </a:xfrm>
                <a:custGeom>
                  <a:avLst/>
                  <a:gdLst/>
                  <a:ahLst/>
                  <a:cxnLst/>
                  <a:rect l="l" t="t" r="r" b="b"/>
                  <a:pathLst>
                    <a:path w="104394" h="1143" extrusionOk="0">
                      <a:moveTo>
                        <a:pt x="0" y="1143"/>
                      </a:moveTo>
                      <a:cubicBezTo>
                        <a:pt x="34800" y="1143"/>
                        <a:pt x="69594" y="0"/>
                        <a:pt x="104394" y="0"/>
                      </a:cubicBezTo>
                    </a:path>
                  </a:pathLst>
                </a:custGeom>
                <a:noFill/>
                <a:ln w="19050" cap="flat" cmpd="sng">
                  <a:solidFill>
                    <a:schemeClr val="dk2"/>
                  </a:solidFill>
                  <a:prstDash val="solid"/>
                  <a:round/>
                  <a:headEnd type="none" w="med" len="med"/>
                  <a:tailEnd type="none" w="med" len="med"/>
                </a:ln>
              </p:spPr>
            </p:sp>
            <p:sp>
              <p:nvSpPr>
                <p:cNvPr id="2358" name="Google Shape;2358;p49"/>
                <p:cNvSpPr/>
                <p:nvPr/>
              </p:nvSpPr>
              <p:spPr>
                <a:xfrm rot="3781023" flipH="1">
                  <a:off x="-56424" y="2711884"/>
                  <a:ext cx="3024426" cy="28574"/>
                </a:xfrm>
                <a:custGeom>
                  <a:avLst/>
                  <a:gdLst/>
                  <a:ahLst/>
                  <a:cxnLst/>
                  <a:rect l="l" t="t" r="r" b="b"/>
                  <a:pathLst>
                    <a:path w="104394" h="1143" extrusionOk="0">
                      <a:moveTo>
                        <a:pt x="0" y="1143"/>
                      </a:moveTo>
                      <a:cubicBezTo>
                        <a:pt x="34800" y="1143"/>
                        <a:pt x="69594" y="0"/>
                        <a:pt x="104394" y="0"/>
                      </a:cubicBezTo>
                    </a:path>
                  </a:pathLst>
                </a:custGeom>
                <a:noFill/>
                <a:ln w="19050" cap="flat" cmpd="sng">
                  <a:solidFill>
                    <a:schemeClr val="dk2"/>
                  </a:solidFill>
                  <a:prstDash val="solid"/>
                  <a:round/>
                  <a:headEnd type="none" w="med" len="med"/>
                  <a:tailEnd type="none" w="med" len="med"/>
                </a:ln>
              </p:spPr>
            </p:sp>
          </p:grpSp>
        </p:grpSp>
      </p:grpSp>
      <p:sp>
        <p:nvSpPr>
          <p:cNvPr id="45" name="文本框 15"/>
          <p:cNvSpPr txBox="1"/>
          <p:nvPr/>
        </p:nvSpPr>
        <p:spPr>
          <a:xfrm>
            <a:off x="1420257" y="2246684"/>
            <a:ext cx="2911100" cy="646331"/>
          </a:xfrm>
          <a:prstGeom prst="rect">
            <a:avLst/>
          </a:prstGeom>
          <a:noFill/>
        </p:spPr>
        <p:txBody>
          <a:bodyPr wrap="square" rtlCol="0">
            <a:spAutoFit/>
          </a:bodyPr>
          <a:lstStyle/>
          <a:p>
            <a:pPr algn="r" rtl="1"/>
            <a:r>
              <a:rPr lang="ar-SA" altLang="en-US" sz="3600" b="1" dirty="0" smtClean="0">
                <a:solidFill>
                  <a:schemeClr val="accent6">
                    <a:lumMod val="50000"/>
                  </a:schemeClr>
                </a:solidFill>
                <a:latin typeface="Bodoni MT Black" panose="02070A03080606020203" charset="0"/>
                <a:cs typeface="Bodoni MT Black" panose="02070A03080606020203" charset="0"/>
                <a:sym typeface="+mn-ea"/>
              </a:rPr>
              <a:t>   المهمة الأدائية  </a:t>
            </a:r>
            <a:endParaRPr lang="en-GB" altLang="en-US" sz="3600" b="1" dirty="0">
              <a:solidFill>
                <a:schemeClr val="accent6">
                  <a:lumMod val="50000"/>
                </a:schemeClr>
              </a:solidFill>
              <a:latin typeface="Bodoni MT Black" panose="02070A03080606020203" charset="0"/>
              <a:cs typeface="Bodoni MT Black" panose="02070A03080606020203" charset="0"/>
              <a:sym typeface="+mn-ea"/>
            </a:endParaRPr>
          </a:p>
        </p:txBody>
      </p:sp>
      <p:pic>
        <p:nvPicPr>
          <p:cNvPr id="8" name="Picture 7"/>
          <p:cNvPicPr>
            <a:picLocks noChangeAspect="1"/>
          </p:cNvPicPr>
          <p:nvPr/>
        </p:nvPicPr>
        <p:blipFill>
          <a:blip r:embed="rId12"/>
          <a:stretch>
            <a:fillRect/>
          </a:stretch>
        </p:blipFill>
        <p:spPr>
          <a:xfrm>
            <a:off x="5196862" y="155499"/>
            <a:ext cx="5295900" cy="1657350"/>
          </a:xfrm>
          <a:prstGeom prst="rect">
            <a:avLst/>
          </a:prstGeom>
        </p:spPr>
      </p:pic>
      <p:pic>
        <p:nvPicPr>
          <p:cNvPr id="14" name="Picture 13"/>
          <p:cNvPicPr>
            <a:picLocks noChangeAspect="1"/>
          </p:cNvPicPr>
          <p:nvPr/>
        </p:nvPicPr>
        <p:blipFill>
          <a:blip r:embed="rId13"/>
          <a:stretch>
            <a:fillRect/>
          </a:stretch>
        </p:blipFill>
        <p:spPr>
          <a:xfrm>
            <a:off x="4703361" y="1969592"/>
            <a:ext cx="6772275" cy="4471896"/>
          </a:xfrm>
          <a:prstGeom prst="rect">
            <a:avLst/>
          </a:prstGeom>
        </p:spPr>
      </p:pic>
    </p:spTree>
    <p:custDataLst>
      <p:tags r:id="rId1"/>
    </p:custDataLst>
    <p:extLst>
      <p:ext uri="{BB962C8B-B14F-4D97-AF65-F5344CB8AC3E}">
        <p14:creationId xmlns:p14="http://schemas.microsoft.com/office/powerpoint/2010/main" val="41722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1517015" y="-3408305"/>
            <a:ext cx="16624300" cy="12280265"/>
            <a:chOff x="-2389" y="-5397"/>
            <a:chExt cx="26180" cy="19339"/>
          </a:xfrm>
        </p:grpSpPr>
        <p:grpSp>
          <p:nvGrpSpPr>
            <p:cNvPr id="11" name="组合 10"/>
            <p:cNvGrpSpPr/>
            <p:nvPr/>
          </p:nvGrpSpPr>
          <p:grpSpPr>
            <a:xfrm>
              <a:off x="-2389" y="-5397"/>
              <a:ext cx="26180" cy="19339"/>
              <a:chOff x="-2389" y="-5397"/>
              <a:chExt cx="26180" cy="19339"/>
            </a:xfrm>
          </p:grpSpPr>
          <p:pic>
            <p:nvPicPr>
              <p:cNvPr id="61" name="Google Shape;3471;p71"/>
              <p:cNvPicPr preferRelativeResize="0"/>
              <p:nvPr/>
            </p:nvPicPr>
            <p:blipFill>
              <a:blip r:embed="rId4"/>
              <a:stretch>
                <a:fillRect/>
              </a:stretch>
            </p:blipFill>
            <p:spPr>
              <a:xfrm rot="360000" flipV="1">
                <a:off x="657" y="-5013"/>
                <a:ext cx="9414" cy="7566"/>
              </a:xfrm>
              <a:prstGeom prst="rect">
                <a:avLst/>
              </a:prstGeom>
              <a:noFill/>
              <a:ln>
                <a:noFill/>
              </a:ln>
            </p:spPr>
          </p:pic>
          <p:pic>
            <p:nvPicPr>
              <p:cNvPr id="68" name="Google Shape;3480;p71"/>
              <p:cNvPicPr preferRelativeResize="0"/>
              <p:nvPr/>
            </p:nvPicPr>
            <p:blipFill>
              <a:blip r:embed="rId5"/>
              <a:stretch>
                <a:fillRect/>
              </a:stretch>
            </p:blipFill>
            <p:spPr>
              <a:xfrm rot="20443258" flipV="1">
                <a:off x="11978" y="5730"/>
                <a:ext cx="11813" cy="8212"/>
              </a:xfrm>
              <a:prstGeom prst="rect">
                <a:avLst/>
              </a:prstGeom>
              <a:noFill/>
              <a:ln>
                <a:noFill/>
              </a:ln>
            </p:spPr>
          </p:pic>
          <p:pic>
            <p:nvPicPr>
              <p:cNvPr id="3473" name="Google Shape;3473;p71"/>
              <p:cNvPicPr preferRelativeResize="0"/>
              <p:nvPr/>
            </p:nvPicPr>
            <p:blipFill>
              <a:blip r:embed="rId6"/>
              <a:stretch>
                <a:fillRect/>
              </a:stretch>
            </p:blipFill>
            <p:spPr>
              <a:xfrm>
                <a:off x="-2389" y="5202"/>
                <a:ext cx="6394" cy="8097"/>
              </a:xfrm>
              <a:prstGeom prst="rect">
                <a:avLst/>
              </a:prstGeom>
              <a:noFill/>
              <a:ln>
                <a:noFill/>
              </a:ln>
            </p:spPr>
          </p:pic>
          <p:pic>
            <p:nvPicPr>
              <p:cNvPr id="3477" name="Google Shape;3477;p71"/>
              <p:cNvPicPr preferRelativeResize="0"/>
              <p:nvPr/>
            </p:nvPicPr>
            <p:blipFill>
              <a:blip r:embed="rId7"/>
              <a:stretch>
                <a:fillRect/>
              </a:stretch>
            </p:blipFill>
            <p:spPr>
              <a:xfrm>
                <a:off x="16040" y="-5397"/>
                <a:ext cx="3689" cy="9407"/>
              </a:xfrm>
              <a:prstGeom prst="rect">
                <a:avLst/>
              </a:prstGeom>
              <a:noFill/>
              <a:ln>
                <a:noFill/>
              </a:ln>
            </p:spPr>
          </p:pic>
        </p:grpSp>
        <p:sp>
          <p:nvSpPr>
            <p:cNvPr id="2" name="圆角矩形 1"/>
            <p:cNvSpPr/>
            <p:nvPr/>
          </p:nvSpPr>
          <p:spPr>
            <a:xfrm>
              <a:off x="963" y="963"/>
              <a:ext cx="17275" cy="8874"/>
            </a:xfrm>
            <a:prstGeom prst="roundRect">
              <a:avLst/>
            </a:prstGeom>
            <a:solidFill>
              <a:schemeClr val="bg1"/>
            </a:solidFill>
            <a:ln>
              <a:noFill/>
            </a:ln>
            <a:effectLst>
              <a:outerShdw blurRad="11684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681" y="-1676"/>
              <a:ext cx="10146" cy="4491"/>
              <a:chOff x="681" y="-1676"/>
              <a:chExt cx="10146" cy="4491"/>
            </a:xfrm>
          </p:grpSpPr>
          <p:sp>
            <p:nvSpPr>
              <p:cNvPr id="6" name="任意多边形 5"/>
              <p:cNvSpPr/>
              <p:nvPr/>
            </p:nvSpPr>
            <p:spPr>
              <a:xfrm rot="20700000" flipV="1">
                <a:off x="835" y="-1676"/>
                <a:ext cx="9019" cy="3587"/>
              </a:xfrm>
              <a:custGeom>
                <a:avLst/>
                <a:gdLst>
                  <a:gd name="connsiteX0" fmla="*/ 0 w 7507705"/>
                  <a:gd name="connsiteY0" fmla="*/ 2310063 h 2310063"/>
                  <a:gd name="connsiteX1" fmla="*/ 1443789 w 7507705"/>
                  <a:gd name="connsiteY1" fmla="*/ 981777 h 2310063"/>
                  <a:gd name="connsiteX2" fmla="*/ 5111015 w 7507705"/>
                  <a:gd name="connsiteY2" fmla="*/ 0 h 2310063"/>
                  <a:gd name="connsiteX3" fmla="*/ 7507705 w 7507705"/>
                  <a:gd name="connsiteY3" fmla="*/ 760396 h 2310063"/>
                  <a:gd name="connsiteX0-1" fmla="*/ 0 w 7517330"/>
                  <a:gd name="connsiteY0-2" fmla="*/ 2252312 h 2252312"/>
                  <a:gd name="connsiteX1-3" fmla="*/ 1453414 w 7517330"/>
                  <a:gd name="connsiteY1-4" fmla="*/ 981777 h 2252312"/>
                  <a:gd name="connsiteX2-5" fmla="*/ 5120640 w 7517330"/>
                  <a:gd name="connsiteY2-6" fmla="*/ 0 h 2252312"/>
                  <a:gd name="connsiteX3-7" fmla="*/ 7517330 w 7517330"/>
                  <a:gd name="connsiteY3-8" fmla="*/ 760396 h 2252312"/>
                  <a:gd name="connsiteX0-9" fmla="*/ 0 w 7517330"/>
                  <a:gd name="connsiteY0-10" fmla="*/ 2252312 h 2252312"/>
                  <a:gd name="connsiteX1-11" fmla="*/ 1453414 w 7517330"/>
                  <a:gd name="connsiteY1-12" fmla="*/ 981777 h 2252312"/>
                  <a:gd name="connsiteX2-13" fmla="*/ 5120640 w 7517330"/>
                  <a:gd name="connsiteY2-14" fmla="*/ 0 h 2252312"/>
                  <a:gd name="connsiteX3-15" fmla="*/ 7517330 w 7517330"/>
                  <a:gd name="connsiteY3-16" fmla="*/ 760396 h 2252312"/>
                  <a:gd name="connsiteX0-17" fmla="*/ 0 w 7517330"/>
                  <a:gd name="connsiteY0-18" fmla="*/ 2252312 h 2252312"/>
                  <a:gd name="connsiteX1-19" fmla="*/ 1453414 w 7517330"/>
                  <a:gd name="connsiteY1-20" fmla="*/ 981777 h 2252312"/>
                  <a:gd name="connsiteX2-21" fmla="*/ 5120640 w 7517330"/>
                  <a:gd name="connsiteY2-22" fmla="*/ 0 h 2252312"/>
                  <a:gd name="connsiteX3-23" fmla="*/ 7517330 w 7517330"/>
                  <a:gd name="connsiteY3-24" fmla="*/ 760396 h 2252312"/>
                  <a:gd name="connsiteX0-25" fmla="*/ 0 w 7517330"/>
                  <a:gd name="connsiteY0-26" fmla="*/ 2252312 h 2252312"/>
                  <a:gd name="connsiteX1-27" fmla="*/ 1511166 w 7517330"/>
                  <a:gd name="connsiteY1-28" fmla="*/ 1366787 h 2252312"/>
                  <a:gd name="connsiteX2-29" fmla="*/ 5120640 w 7517330"/>
                  <a:gd name="connsiteY2-30" fmla="*/ 0 h 2252312"/>
                  <a:gd name="connsiteX3-31" fmla="*/ 7517330 w 7517330"/>
                  <a:gd name="connsiteY3-32" fmla="*/ 760396 h 2252312"/>
                  <a:gd name="connsiteX0-33" fmla="*/ 0 w 7517330"/>
                  <a:gd name="connsiteY0-34" fmla="*/ 2252312 h 2252312"/>
                  <a:gd name="connsiteX1-35" fmla="*/ 1511166 w 7517330"/>
                  <a:gd name="connsiteY1-36" fmla="*/ 1366787 h 2252312"/>
                  <a:gd name="connsiteX2-37" fmla="*/ 5120640 w 7517330"/>
                  <a:gd name="connsiteY2-38" fmla="*/ 0 h 2252312"/>
                  <a:gd name="connsiteX3-39" fmla="*/ 7517330 w 7517330"/>
                  <a:gd name="connsiteY3-40" fmla="*/ 760396 h 2252312"/>
                  <a:gd name="connsiteX0-41" fmla="*/ 0 w 7517330"/>
                  <a:gd name="connsiteY0-42" fmla="*/ 2252312 h 2252312"/>
                  <a:gd name="connsiteX1-43" fmla="*/ 1511166 w 7517330"/>
                  <a:gd name="connsiteY1-44" fmla="*/ 1366787 h 2252312"/>
                  <a:gd name="connsiteX2-45" fmla="*/ 5120640 w 7517330"/>
                  <a:gd name="connsiteY2-46" fmla="*/ 0 h 2252312"/>
                  <a:gd name="connsiteX3-47" fmla="*/ 7517330 w 7517330"/>
                  <a:gd name="connsiteY3-48" fmla="*/ 760396 h 2252312"/>
                  <a:gd name="connsiteX0-49" fmla="*/ 0 w 7449953"/>
                  <a:gd name="connsiteY0-50" fmla="*/ 2252312 h 2252312"/>
                  <a:gd name="connsiteX1-51" fmla="*/ 1443789 w 7449953"/>
                  <a:gd name="connsiteY1-52" fmla="*/ 1366787 h 2252312"/>
                  <a:gd name="connsiteX2-53" fmla="*/ 5053263 w 7449953"/>
                  <a:gd name="connsiteY2-54" fmla="*/ 0 h 2252312"/>
                  <a:gd name="connsiteX3-55" fmla="*/ 7449953 w 7449953"/>
                  <a:gd name="connsiteY3-56" fmla="*/ 760396 h 2252312"/>
                  <a:gd name="connsiteX0-57" fmla="*/ 0 w 7449953"/>
                  <a:gd name="connsiteY0-58" fmla="*/ 2286069 h 2286069"/>
                  <a:gd name="connsiteX1-59" fmla="*/ 1443789 w 7449953"/>
                  <a:gd name="connsiteY1-60" fmla="*/ 1400544 h 2286069"/>
                  <a:gd name="connsiteX2-61" fmla="*/ 5053263 w 7449953"/>
                  <a:gd name="connsiteY2-62" fmla="*/ 33757 h 2286069"/>
                  <a:gd name="connsiteX3-63" fmla="*/ 7449953 w 7449953"/>
                  <a:gd name="connsiteY3-64" fmla="*/ 794153 h 2286069"/>
                  <a:gd name="connsiteX0-65" fmla="*/ 0 w 7449953"/>
                  <a:gd name="connsiteY0-66" fmla="*/ 2276635 h 2276635"/>
                  <a:gd name="connsiteX1-67" fmla="*/ 1443789 w 7449953"/>
                  <a:gd name="connsiteY1-68" fmla="*/ 1391110 h 2276635"/>
                  <a:gd name="connsiteX2-69" fmla="*/ 5005137 w 7449953"/>
                  <a:gd name="connsiteY2-70" fmla="*/ 33948 h 2276635"/>
                  <a:gd name="connsiteX3-71" fmla="*/ 7449953 w 7449953"/>
                  <a:gd name="connsiteY3-72" fmla="*/ 784719 h 2276635"/>
                  <a:gd name="connsiteX0-73" fmla="*/ 0 w 6391174"/>
                  <a:gd name="connsiteY0-74" fmla="*/ 2242736 h 2242736"/>
                  <a:gd name="connsiteX1-75" fmla="*/ 1443789 w 6391174"/>
                  <a:gd name="connsiteY1-76" fmla="*/ 1357211 h 2242736"/>
                  <a:gd name="connsiteX2-77" fmla="*/ 5005137 w 6391174"/>
                  <a:gd name="connsiteY2-78" fmla="*/ 49 h 2242736"/>
                  <a:gd name="connsiteX3-79" fmla="*/ 6391174 w 6391174"/>
                  <a:gd name="connsiteY3-80" fmla="*/ 1405338 h 2242736"/>
                  <a:gd name="connsiteX0-81" fmla="*/ 0 w 6391174"/>
                  <a:gd name="connsiteY0-82" fmla="*/ 2242736 h 2242736"/>
                  <a:gd name="connsiteX1-83" fmla="*/ 1443789 w 6391174"/>
                  <a:gd name="connsiteY1-84" fmla="*/ 1357211 h 2242736"/>
                  <a:gd name="connsiteX2-85" fmla="*/ 5005137 w 6391174"/>
                  <a:gd name="connsiteY2-86" fmla="*/ 49 h 2242736"/>
                  <a:gd name="connsiteX3-87" fmla="*/ 6391174 w 6391174"/>
                  <a:gd name="connsiteY3-88" fmla="*/ 1405338 h 2242736"/>
                  <a:gd name="connsiteX0-89" fmla="*/ 0 w 6391174"/>
                  <a:gd name="connsiteY0-90" fmla="*/ 2243091 h 2243091"/>
                  <a:gd name="connsiteX1-91" fmla="*/ 2531444 w 6391174"/>
                  <a:gd name="connsiteY1-92" fmla="*/ 1270938 h 2243091"/>
                  <a:gd name="connsiteX2-93" fmla="*/ 5005137 w 6391174"/>
                  <a:gd name="connsiteY2-94" fmla="*/ 404 h 2243091"/>
                  <a:gd name="connsiteX3-95" fmla="*/ 6391174 w 6391174"/>
                  <a:gd name="connsiteY3-96" fmla="*/ 1405693 h 2243091"/>
                  <a:gd name="connsiteX0-97" fmla="*/ 0 w 6391174"/>
                  <a:gd name="connsiteY0-98" fmla="*/ 2243007 h 2243007"/>
                  <a:gd name="connsiteX1-99" fmla="*/ 2531444 w 6391174"/>
                  <a:gd name="connsiteY1-100" fmla="*/ 1270854 h 2243007"/>
                  <a:gd name="connsiteX2-101" fmla="*/ 5005137 w 6391174"/>
                  <a:gd name="connsiteY2-102" fmla="*/ 320 h 2243007"/>
                  <a:gd name="connsiteX3-103" fmla="*/ 6391174 w 6391174"/>
                  <a:gd name="connsiteY3-104" fmla="*/ 1405609 h 2243007"/>
                  <a:gd name="connsiteX0-105" fmla="*/ 0 w 6391174"/>
                  <a:gd name="connsiteY0-106" fmla="*/ 2281578 h 2281578"/>
                  <a:gd name="connsiteX1-107" fmla="*/ 2531444 w 6391174"/>
                  <a:gd name="connsiteY1-108" fmla="*/ 1309425 h 2281578"/>
                  <a:gd name="connsiteX2-109" fmla="*/ 4754880 w 6391174"/>
                  <a:gd name="connsiteY2-110" fmla="*/ 390 h 2281578"/>
                  <a:gd name="connsiteX3-111" fmla="*/ 6391174 w 6391174"/>
                  <a:gd name="connsiteY3-112" fmla="*/ 1444180 h 2281578"/>
                  <a:gd name="connsiteX0-113" fmla="*/ 17 w 6391191"/>
                  <a:gd name="connsiteY0-114" fmla="*/ 2281578 h 2281578"/>
                  <a:gd name="connsiteX1-115" fmla="*/ 2531461 w 6391191"/>
                  <a:gd name="connsiteY1-116" fmla="*/ 1309425 h 2281578"/>
                  <a:gd name="connsiteX2-117" fmla="*/ 4754897 w 6391191"/>
                  <a:gd name="connsiteY2-118" fmla="*/ 390 h 2281578"/>
                  <a:gd name="connsiteX3-119" fmla="*/ 6391191 w 6391191"/>
                  <a:gd name="connsiteY3-120" fmla="*/ 1444180 h 2281578"/>
                  <a:gd name="connsiteX0-121" fmla="*/ 19 w 6285315"/>
                  <a:gd name="connsiteY0-122" fmla="*/ 2271953 h 2271953"/>
                  <a:gd name="connsiteX1-123" fmla="*/ 2425585 w 6285315"/>
                  <a:gd name="connsiteY1-124" fmla="*/ 1309425 h 2271953"/>
                  <a:gd name="connsiteX2-125" fmla="*/ 4649021 w 6285315"/>
                  <a:gd name="connsiteY2-126" fmla="*/ 390 h 2271953"/>
                  <a:gd name="connsiteX3-127" fmla="*/ 6285315 w 6285315"/>
                  <a:gd name="connsiteY3-128" fmla="*/ 1444180 h 2271953"/>
                  <a:gd name="connsiteX0-129" fmla="*/ 19 w 6285315"/>
                  <a:gd name="connsiteY0-130" fmla="*/ 2271953 h 2271953"/>
                  <a:gd name="connsiteX1-131" fmla="*/ 2425585 w 6285315"/>
                  <a:gd name="connsiteY1-132" fmla="*/ 1309425 h 2271953"/>
                  <a:gd name="connsiteX2-133" fmla="*/ 4649021 w 6285315"/>
                  <a:gd name="connsiteY2-134" fmla="*/ 390 h 2271953"/>
                  <a:gd name="connsiteX3-135" fmla="*/ 6285315 w 6285315"/>
                  <a:gd name="connsiteY3-136" fmla="*/ 1444180 h 2271953"/>
                  <a:gd name="connsiteX0-137" fmla="*/ 19 w 6285315"/>
                  <a:gd name="connsiteY0-138" fmla="*/ 2282053 h 2282053"/>
                  <a:gd name="connsiteX1-139" fmla="*/ 2425585 w 6285315"/>
                  <a:gd name="connsiteY1-140" fmla="*/ 1319525 h 2282053"/>
                  <a:gd name="connsiteX2-141" fmla="*/ 4649021 w 6285315"/>
                  <a:gd name="connsiteY2-142" fmla="*/ 10490 h 2282053"/>
                  <a:gd name="connsiteX3-143" fmla="*/ 6285315 w 6285315"/>
                  <a:gd name="connsiteY3-144" fmla="*/ 1454280 h 2282053"/>
                  <a:gd name="connsiteX0-145" fmla="*/ 19 w 5753482"/>
                  <a:gd name="connsiteY0-146" fmla="*/ 2319564 h 2319564"/>
                  <a:gd name="connsiteX1-147" fmla="*/ 2425585 w 5753482"/>
                  <a:gd name="connsiteY1-148" fmla="*/ 1357036 h 2319564"/>
                  <a:gd name="connsiteX2-149" fmla="*/ 4649021 w 5753482"/>
                  <a:gd name="connsiteY2-150" fmla="*/ 48001 h 2319564"/>
                  <a:gd name="connsiteX3-151" fmla="*/ 5753482 w 5753482"/>
                  <a:gd name="connsiteY3-152" fmla="*/ 1010528 h 2319564"/>
                  <a:gd name="connsiteX0-153" fmla="*/ 19 w 5753482"/>
                  <a:gd name="connsiteY0-154" fmla="*/ 2277873 h 2277873"/>
                  <a:gd name="connsiteX1-155" fmla="*/ 2425585 w 5753482"/>
                  <a:gd name="connsiteY1-156" fmla="*/ 1315345 h 2277873"/>
                  <a:gd name="connsiteX2-157" fmla="*/ 4649021 w 5753482"/>
                  <a:gd name="connsiteY2-158" fmla="*/ 6310 h 2277873"/>
                  <a:gd name="connsiteX3-159" fmla="*/ 5753482 w 5753482"/>
                  <a:gd name="connsiteY3-160" fmla="*/ 968837 h 2277873"/>
                </a:gdLst>
                <a:ahLst/>
                <a:cxnLst>
                  <a:cxn ang="0">
                    <a:pos x="connsiteX0-1" y="connsiteY0-2"/>
                  </a:cxn>
                  <a:cxn ang="0">
                    <a:pos x="connsiteX1-3" y="connsiteY1-4"/>
                  </a:cxn>
                  <a:cxn ang="0">
                    <a:pos x="connsiteX2-5" y="connsiteY2-6"/>
                  </a:cxn>
                  <a:cxn ang="0">
                    <a:pos x="connsiteX3-7" y="connsiteY3-8"/>
                  </a:cxn>
                </a:cxnLst>
                <a:rect l="l" t="t" r="r" b="b"/>
                <a:pathLst>
                  <a:path w="5753482" h="2277873">
                    <a:moveTo>
                      <a:pt x="19" y="2277873"/>
                    </a:moveTo>
                    <a:cubicBezTo>
                      <a:pt x="-6399" y="1113216"/>
                      <a:pt x="1650751" y="1693939"/>
                      <a:pt x="2425585" y="1315345"/>
                    </a:cubicBezTo>
                    <a:cubicBezTo>
                      <a:pt x="3200419" y="936751"/>
                      <a:pt x="4094372" y="64061"/>
                      <a:pt x="4649021" y="6310"/>
                    </a:cubicBezTo>
                    <a:cubicBezTo>
                      <a:pt x="5203670" y="-51441"/>
                      <a:pt x="5560400" y="288652"/>
                      <a:pt x="5753482" y="968837"/>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Google Shape;3475;p71"/>
              <p:cNvPicPr preferRelativeResize="0"/>
              <p:nvPr/>
            </p:nvPicPr>
            <p:blipFill>
              <a:blip r:embed="rId8"/>
              <a:stretch>
                <a:fillRect/>
              </a:stretch>
            </p:blipFill>
            <p:spPr>
              <a:xfrm rot="4500000">
                <a:off x="4430" y="-3582"/>
                <a:ext cx="2648" cy="10146"/>
              </a:xfrm>
              <a:prstGeom prst="rect">
                <a:avLst/>
              </a:prstGeom>
              <a:noFill/>
              <a:ln>
                <a:noFill/>
              </a:ln>
            </p:spPr>
          </p:pic>
        </p:grpSp>
      </p:grpSp>
      <p:grpSp>
        <p:nvGrpSpPr>
          <p:cNvPr id="5" name="组合 4"/>
          <p:cNvGrpSpPr/>
          <p:nvPr/>
        </p:nvGrpSpPr>
        <p:grpSpPr>
          <a:xfrm>
            <a:off x="1449883" y="2013109"/>
            <a:ext cx="3034665" cy="3780155"/>
            <a:chOff x="3365" y="3817"/>
            <a:chExt cx="4156" cy="5176"/>
          </a:xfrm>
        </p:grpSpPr>
        <p:pic>
          <p:nvPicPr>
            <p:cNvPr id="4" name="Google Shape;2345;p49"/>
            <p:cNvPicPr preferRelativeResize="0"/>
            <p:nvPr/>
          </p:nvPicPr>
          <p:blipFill rotWithShape="1">
            <a:blip r:embed="rId9"/>
            <a:srcRect/>
            <a:stretch>
              <a:fillRect/>
            </a:stretch>
          </p:blipFill>
          <p:spPr>
            <a:xfrm rot="-6050340" flipH="1">
              <a:off x="4674" y="2535"/>
              <a:ext cx="1515" cy="4079"/>
            </a:xfrm>
            <a:prstGeom prst="rect">
              <a:avLst/>
            </a:prstGeom>
            <a:noFill/>
            <a:ln>
              <a:noFill/>
            </a:ln>
          </p:spPr>
        </p:pic>
        <p:grpSp>
          <p:nvGrpSpPr>
            <p:cNvPr id="3" name="组合 2"/>
            <p:cNvGrpSpPr/>
            <p:nvPr/>
          </p:nvGrpSpPr>
          <p:grpSpPr>
            <a:xfrm>
              <a:off x="3365" y="3925"/>
              <a:ext cx="4156" cy="5069"/>
              <a:chOff x="1192" y="2125"/>
              <a:chExt cx="4156" cy="5069"/>
            </a:xfrm>
          </p:grpSpPr>
          <p:pic>
            <p:nvPicPr>
              <p:cNvPr id="2343" name="Google Shape;2343;p49"/>
              <p:cNvPicPr preferRelativeResize="0"/>
              <p:nvPr/>
            </p:nvPicPr>
            <p:blipFill rotWithShape="1">
              <a:blip r:embed="rId10">
                <a:grayscl/>
              </a:blip>
              <a:srcRect/>
              <a:stretch>
                <a:fillRect/>
              </a:stretch>
            </p:blipFill>
            <p:spPr>
              <a:xfrm rot="8158518">
                <a:off x="2521" y="5206"/>
                <a:ext cx="1355" cy="1218"/>
              </a:xfrm>
              <a:prstGeom prst="rect">
                <a:avLst/>
              </a:prstGeom>
              <a:noFill/>
              <a:ln>
                <a:noFill/>
              </a:ln>
            </p:spPr>
          </p:pic>
          <p:pic>
            <p:nvPicPr>
              <p:cNvPr id="2344" name="Google Shape;2344;p49"/>
              <p:cNvPicPr preferRelativeResize="0"/>
              <p:nvPr/>
            </p:nvPicPr>
            <p:blipFill rotWithShape="1">
              <a:blip r:embed="rId11">
                <a:grayscl/>
              </a:blip>
              <a:srcRect/>
              <a:stretch>
                <a:fillRect/>
              </a:stretch>
            </p:blipFill>
            <p:spPr>
              <a:xfrm rot="5946960">
                <a:off x="2532" y="2291"/>
                <a:ext cx="1319" cy="3235"/>
              </a:xfrm>
              <a:prstGeom prst="rect">
                <a:avLst/>
              </a:prstGeom>
              <a:noFill/>
              <a:ln>
                <a:noFill/>
              </a:ln>
            </p:spPr>
          </p:pic>
          <p:pic>
            <p:nvPicPr>
              <p:cNvPr id="2345" name="Google Shape;2345;p49"/>
              <p:cNvPicPr preferRelativeResize="0"/>
              <p:nvPr/>
            </p:nvPicPr>
            <p:blipFill rotWithShape="1">
              <a:blip r:embed="rId9"/>
              <a:srcRect/>
              <a:stretch>
                <a:fillRect/>
              </a:stretch>
            </p:blipFill>
            <p:spPr>
              <a:xfrm rot="-6050340" flipH="1">
                <a:off x="2779" y="3835"/>
                <a:ext cx="958" cy="2368"/>
              </a:xfrm>
              <a:prstGeom prst="rect">
                <a:avLst/>
              </a:prstGeom>
              <a:noFill/>
              <a:ln>
                <a:noFill/>
              </a:ln>
            </p:spPr>
          </p:pic>
          <p:grpSp>
            <p:nvGrpSpPr>
              <p:cNvPr id="2350" name="Google Shape;2350;p49"/>
              <p:cNvGrpSpPr/>
              <p:nvPr/>
            </p:nvGrpSpPr>
            <p:grpSpPr>
              <a:xfrm>
                <a:off x="2979" y="6570"/>
                <a:ext cx="756" cy="625"/>
                <a:chOff x="4147560" y="1627920"/>
                <a:chExt cx="479864" cy="397089"/>
              </a:xfrm>
            </p:grpSpPr>
            <p:sp>
              <p:nvSpPr>
                <p:cNvPr id="2351" name="Google Shape;2351;p49"/>
                <p:cNvSpPr/>
                <p:nvPr/>
              </p:nvSpPr>
              <p:spPr>
                <a:xfrm>
                  <a:off x="4147560" y="1627920"/>
                  <a:ext cx="479864" cy="397089"/>
                </a:xfrm>
                <a:custGeom>
                  <a:avLst/>
                  <a:gdLst/>
                  <a:ahLst/>
                  <a:cxnLst/>
                  <a:rect l="l" t="t" r="r" b="b"/>
                  <a:pathLst>
                    <a:path w="17333" h="14347" extrusionOk="0">
                      <a:moveTo>
                        <a:pt x="1730" y="8757"/>
                      </a:moveTo>
                      <a:lnTo>
                        <a:pt x="5612" y="12654"/>
                      </a:lnTo>
                      <a:lnTo>
                        <a:pt x="4529" y="13752"/>
                      </a:lnTo>
                      <a:lnTo>
                        <a:pt x="632" y="9840"/>
                      </a:lnTo>
                      <a:lnTo>
                        <a:pt x="1730" y="8757"/>
                      </a:lnTo>
                      <a:close/>
                      <a:moveTo>
                        <a:pt x="11420" y="0"/>
                      </a:moveTo>
                      <a:cubicBezTo>
                        <a:pt x="11089" y="0"/>
                        <a:pt x="11089" y="497"/>
                        <a:pt x="11420" y="497"/>
                      </a:cubicBezTo>
                      <a:lnTo>
                        <a:pt x="12353" y="497"/>
                      </a:lnTo>
                      <a:lnTo>
                        <a:pt x="12669" y="7493"/>
                      </a:lnTo>
                      <a:lnTo>
                        <a:pt x="11661" y="8065"/>
                      </a:lnTo>
                      <a:cubicBezTo>
                        <a:pt x="11570" y="7568"/>
                        <a:pt x="11134" y="7222"/>
                        <a:pt x="10622" y="7222"/>
                      </a:cubicBezTo>
                      <a:lnTo>
                        <a:pt x="8772" y="7222"/>
                      </a:lnTo>
                      <a:lnTo>
                        <a:pt x="7854" y="6876"/>
                      </a:lnTo>
                      <a:cubicBezTo>
                        <a:pt x="7388" y="6696"/>
                        <a:pt x="6891" y="6605"/>
                        <a:pt x="6395" y="6605"/>
                      </a:cubicBezTo>
                      <a:cubicBezTo>
                        <a:pt x="5748" y="6605"/>
                        <a:pt x="5116" y="6771"/>
                        <a:pt x="4559" y="7102"/>
                      </a:cubicBezTo>
                      <a:lnTo>
                        <a:pt x="4619" y="5702"/>
                      </a:lnTo>
                      <a:cubicBezTo>
                        <a:pt x="4619" y="5541"/>
                        <a:pt x="4497" y="5458"/>
                        <a:pt x="4374" y="5458"/>
                      </a:cubicBezTo>
                      <a:cubicBezTo>
                        <a:pt x="4256" y="5458"/>
                        <a:pt x="4137" y="5533"/>
                        <a:pt x="4123" y="5687"/>
                      </a:cubicBezTo>
                      <a:lnTo>
                        <a:pt x="4032" y="7463"/>
                      </a:lnTo>
                      <a:cubicBezTo>
                        <a:pt x="3837" y="7613"/>
                        <a:pt x="3641" y="7794"/>
                        <a:pt x="3476" y="7974"/>
                      </a:cubicBezTo>
                      <a:cubicBezTo>
                        <a:pt x="3175" y="8290"/>
                        <a:pt x="2919" y="8636"/>
                        <a:pt x="2708" y="9013"/>
                      </a:cubicBezTo>
                      <a:lnTo>
                        <a:pt x="1911" y="8215"/>
                      </a:lnTo>
                      <a:cubicBezTo>
                        <a:pt x="1866" y="8170"/>
                        <a:pt x="1791" y="8155"/>
                        <a:pt x="1730" y="8140"/>
                      </a:cubicBezTo>
                      <a:cubicBezTo>
                        <a:pt x="1655" y="8155"/>
                        <a:pt x="1595" y="8170"/>
                        <a:pt x="1550" y="8215"/>
                      </a:cubicBezTo>
                      <a:lnTo>
                        <a:pt x="105" y="9675"/>
                      </a:lnTo>
                      <a:cubicBezTo>
                        <a:pt x="0" y="9765"/>
                        <a:pt x="0" y="9930"/>
                        <a:pt x="105" y="10021"/>
                      </a:cubicBezTo>
                      <a:lnTo>
                        <a:pt x="4348" y="14279"/>
                      </a:lnTo>
                      <a:cubicBezTo>
                        <a:pt x="4401" y="14324"/>
                        <a:pt x="4469" y="14346"/>
                        <a:pt x="4535" y="14346"/>
                      </a:cubicBezTo>
                      <a:cubicBezTo>
                        <a:pt x="4600" y="14346"/>
                        <a:pt x="4664" y="14324"/>
                        <a:pt x="4709" y="14279"/>
                      </a:cubicBezTo>
                      <a:lnTo>
                        <a:pt x="6154" y="12834"/>
                      </a:lnTo>
                      <a:cubicBezTo>
                        <a:pt x="6259" y="12729"/>
                        <a:pt x="6259" y="12578"/>
                        <a:pt x="6154" y="12473"/>
                      </a:cubicBezTo>
                      <a:lnTo>
                        <a:pt x="5763" y="12082"/>
                      </a:lnTo>
                      <a:lnTo>
                        <a:pt x="7463" y="12082"/>
                      </a:lnTo>
                      <a:cubicBezTo>
                        <a:pt x="7764" y="12052"/>
                        <a:pt x="7764" y="11600"/>
                        <a:pt x="7463" y="11585"/>
                      </a:cubicBezTo>
                      <a:lnTo>
                        <a:pt x="5266" y="11585"/>
                      </a:lnTo>
                      <a:lnTo>
                        <a:pt x="3069" y="9389"/>
                      </a:lnTo>
                      <a:cubicBezTo>
                        <a:pt x="3355" y="8847"/>
                        <a:pt x="4484" y="7102"/>
                        <a:pt x="6395" y="7102"/>
                      </a:cubicBezTo>
                      <a:cubicBezTo>
                        <a:pt x="6426" y="7101"/>
                        <a:pt x="6458" y="7100"/>
                        <a:pt x="6490" y="7100"/>
                      </a:cubicBezTo>
                      <a:cubicBezTo>
                        <a:pt x="6894" y="7100"/>
                        <a:pt x="7296" y="7188"/>
                        <a:pt x="7658" y="7327"/>
                      </a:cubicBezTo>
                      <a:lnTo>
                        <a:pt x="8621" y="7704"/>
                      </a:lnTo>
                      <a:cubicBezTo>
                        <a:pt x="8651" y="7719"/>
                        <a:pt x="8682" y="7719"/>
                        <a:pt x="8712" y="7719"/>
                      </a:cubicBezTo>
                      <a:lnTo>
                        <a:pt x="10622" y="7719"/>
                      </a:lnTo>
                      <a:cubicBezTo>
                        <a:pt x="11239" y="7839"/>
                        <a:pt x="11239" y="8727"/>
                        <a:pt x="10622" y="8832"/>
                      </a:cubicBezTo>
                      <a:lnTo>
                        <a:pt x="6966" y="8832"/>
                      </a:lnTo>
                      <a:cubicBezTo>
                        <a:pt x="6635" y="8832"/>
                        <a:pt x="6635" y="9344"/>
                        <a:pt x="6966" y="9344"/>
                      </a:cubicBezTo>
                      <a:lnTo>
                        <a:pt x="10622" y="9344"/>
                      </a:lnTo>
                      <a:cubicBezTo>
                        <a:pt x="11044" y="9344"/>
                        <a:pt x="11435" y="9088"/>
                        <a:pt x="11600" y="8682"/>
                      </a:cubicBezTo>
                      <a:lnTo>
                        <a:pt x="15843" y="6244"/>
                      </a:lnTo>
                      <a:cubicBezTo>
                        <a:pt x="15932" y="6195"/>
                        <a:pt x="16026" y="6172"/>
                        <a:pt x="16119" y="6172"/>
                      </a:cubicBezTo>
                      <a:cubicBezTo>
                        <a:pt x="16311" y="6172"/>
                        <a:pt x="16494" y="6272"/>
                        <a:pt x="16596" y="6455"/>
                      </a:cubicBezTo>
                      <a:cubicBezTo>
                        <a:pt x="16746" y="6711"/>
                        <a:pt x="16656" y="7042"/>
                        <a:pt x="16400" y="7207"/>
                      </a:cubicBezTo>
                      <a:lnTo>
                        <a:pt x="16370" y="7222"/>
                      </a:lnTo>
                      <a:lnTo>
                        <a:pt x="11269" y="11209"/>
                      </a:lnTo>
                      <a:cubicBezTo>
                        <a:pt x="10953" y="11450"/>
                        <a:pt x="10577" y="11585"/>
                        <a:pt x="10186" y="11585"/>
                      </a:cubicBezTo>
                      <a:lnTo>
                        <a:pt x="8561" y="11585"/>
                      </a:lnTo>
                      <a:cubicBezTo>
                        <a:pt x="8245" y="11615"/>
                        <a:pt x="8245" y="12052"/>
                        <a:pt x="8561" y="12082"/>
                      </a:cubicBezTo>
                      <a:lnTo>
                        <a:pt x="10186" y="12082"/>
                      </a:lnTo>
                      <a:cubicBezTo>
                        <a:pt x="10683" y="12082"/>
                        <a:pt x="11179" y="11916"/>
                        <a:pt x="11570" y="11600"/>
                      </a:cubicBezTo>
                      <a:lnTo>
                        <a:pt x="16671" y="7628"/>
                      </a:lnTo>
                      <a:cubicBezTo>
                        <a:pt x="17167" y="7327"/>
                        <a:pt x="17333" y="6680"/>
                        <a:pt x="17047" y="6184"/>
                      </a:cubicBezTo>
                      <a:cubicBezTo>
                        <a:pt x="16845" y="5841"/>
                        <a:pt x="16488" y="5653"/>
                        <a:pt x="16124" y="5653"/>
                      </a:cubicBezTo>
                      <a:cubicBezTo>
                        <a:pt x="15946" y="5653"/>
                        <a:pt x="15766" y="5699"/>
                        <a:pt x="15603" y="5793"/>
                      </a:cubicBezTo>
                      <a:lnTo>
                        <a:pt x="13150" y="7207"/>
                      </a:lnTo>
                      <a:lnTo>
                        <a:pt x="12834" y="406"/>
                      </a:lnTo>
                      <a:cubicBezTo>
                        <a:pt x="12834" y="181"/>
                        <a:pt x="12639" y="0"/>
                        <a:pt x="124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49"/>
                <p:cNvSpPr/>
                <p:nvPr/>
              </p:nvSpPr>
              <p:spPr>
                <a:xfrm>
                  <a:off x="4263120" y="1627920"/>
                  <a:ext cx="179639" cy="133916"/>
                </a:xfrm>
                <a:custGeom>
                  <a:avLst/>
                  <a:gdLst/>
                  <a:ahLst/>
                  <a:cxnLst/>
                  <a:rect l="l" t="t" r="r" b="b"/>
                  <a:pathLst>
                    <a:path w="6501" h="4845" extrusionOk="0">
                      <a:moveTo>
                        <a:pt x="618" y="0"/>
                      </a:moveTo>
                      <a:cubicBezTo>
                        <a:pt x="392" y="0"/>
                        <a:pt x="196" y="181"/>
                        <a:pt x="196" y="406"/>
                      </a:cubicBezTo>
                      <a:lnTo>
                        <a:pt x="16" y="4574"/>
                      </a:lnTo>
                      <a:cubicBezTo>
                        <a:pt x="1" y="4709"/>
                        <a:pt x="106" y="4830"/>
                        <a:pt x="257" y="4845"/>
                      </a:cubicBezTo>
                      <a:cubicBezTo>
                        <a:pt x="392" y="4845"/>
                        <a:pt x="497" y="4740"/>
                        <a:pt x="497" y="4604"/>
                      </a:cubicBezTo>
                      <a:lnTo>
                        <a:pt x="693" y="497"/>
                      </a:lnTo>
                      <a:lnTo>
                        <a:pt x="6170" y="497"/>
                      </a:lnTo>
                      <a:cubicBezTo>
                        <a:pt x="6501" y="497"/>
                        <a:pt x="6501" y="0"/>
                        <a:pt x="61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49"/>
                <p:cNvSpPr/>
                <p:nvPr/>
              </p:nvSpPr>
              <p:spPr>
                <a:xfrm>
                  <a:off x="4335120" y="1677240"/>
                  <a:ext cx="107643" cy="77757"/>
                </a:xfrm>
                <a:custGeom>
                  <a:avLst/>
                  <a:gdLst/>
                  <a:ahLst/>
                  <a:cxnLst/>
                  <a:rect l="l" t="t" r="r" b="b"/>
                  <a:pathLst>
                    <a:path w="3898" h="2815" extrusionOk="0">
                      <a:moveTo>
                        <a:pt x="249" y="1"/>
                      </a:moveTo>
                      <a:cubicBezTo>
                        <a:pt x="132" y="1"/>
                        <a:pt x="16" y="76"/>
                        <a:pt x="1" y="226"/>
                      </a:cubicBezTo>
                      <a:lnTo>
                        <a:pt x="1" y="918"/>
                      </a:lnTo>
                      <a:cubicBezTo>
                        <a:pt x="31" y="1972"/>
                        <a:pt x="888" y="2814"/>
                        <a:pt x="1942" y="2814"/>
                      </a:cubicBezTo>
                      <a:cubicBezTo>
                        <a:pt x="2995" y="2814"/>
                        <a:pt x="3867" y="1972"/>
                        <a:pt x="3898" y="918"/>
                      </a:cubicBezTo>
                      <a:lnTo>
                        <a:pt x="3898" y="226"/>
                      </a:lnTo>
                      <a:cubicBezTo>
                        <a:pt x="3883" y="76"/>
                        <a:pt x="3762" y="1"/>
                        <a:pt x="3644" y="1"/>
                      </a:cubicBezTo>
                      <a:cubicBezTo>
                        <a:pt x="3525" y="1"/>
                        <a:pt x="3409" y="76"/>
                        <a:pt x="3401" y="226"/>
                      </a:cubicBezTo>
                      <a:lnTo>
                        <a:pt x="3401" y="918"/>
                      </a:lnTo>
                      <a:cubicBezTo>
                        <a:pt x="3371" y="1701"/>
                        <a:pt x="2724" y="2318"/>
                        <a:pt x="1942" y="2318"/>
                      </a:cubicBezTo>
                      <a:cubicBezTo>
                        <a:pt x="1174" y="2318"/>
                        <a:pt x="527" y="1701"/>
                        <a:pt x="497" y="918"/>
                      </a:cubicBezTo>
                      <a:lnTo>
                        <a:pt x="497" y="226"/>
                      </a:lnTo>
                      <a:cubicBezTo>
                        <a:pt x="482" y="76"/>
                        <a:pt x="366" y="1"/>
                        <a:pt x="2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55" name="Google Shape;2355;p49"/>
              <p:cNvGrpSpPr/>
              <p:nvPr/>
            </p:nvGrpSpPr>
            <p:grpSpPr>
              <a:xfrm>
                <a:off x="1192" y="2125"/>
                <a:ext cx="4156" cy="4302"/>
                <a:chOff x="756928" y="1349375"/>
                <a:chExt cx="2638747" cy="2732027"/>
              </a:xfrm>
            </p:grpSpPr>
            <p:sp>
              <p:nvSpPr>
                <p:cNvPr id="2356" name="Google Shape;2356;p49"/>
                <p:cNvSpPr/>
                <p:nvPr/>
              </p:nvSpPr>
              <p:spPr>
                <a:xfrm>
                  <a:off x="781050" y="1352550"/>
                  <a:ext cx="2586100" cy="28575"/>
                </a:xfrm>
                <a:custGeom>
                  <a:avLst/>
                  <a:gdLst/>
                  <a:ahLst/>
                  <a:cxnLst/>
                  <a:rect l="l" t="t" r="r" b="b"/>
                  <a:pathLst>
                    <a:path w="104394" h="1143" extrusionOk="0">
                      <a:moveTo>
                        <a:pt x="0" y="1143"/>
                      </a:moveTo>
                      <a:cubicBezTo>
                        <a:pt x="34800" y="1143"/>
                        <a:pt x="69594" y="0"/>
                        <a:pt x="104394" y="0"/>
                      </a:cubicBezTo>
                    </a:path>
                  </a:pathLst>
                </a:custGeom>
                <a:noFill/>
                <a:ln w="19050" cap="flat" cmpd="sng">
                  <a:solidFill>
                    <a:schemeClr val="dk2"/>
                  </a:solidFill>
                  <a:prstDash val="solid"/>
                  <a:round/>
                  <a:headEnd type="none" w="med" len="med"/>
                  <a:tailEnd type="none" w="med" len="med"/>
                </a:ln>
              </p:spPr>
            </p:sp>
            <p:sp>
              <p:nvSpPr>
                <p:cNvPr id="2357" name="Google Shape;2357;p49"/>
                <p:cNvSpPr/>
                <p:nvPr/>
              </p:nvSpPr>
              <p:spPr>
                <a:xfrm rot="6895430">
                  <a:off x="1251086" y="2701102"/>
                  <a:ext cx="2999315" cy="28573"/>
                </a:xfrm>
                <a:custGeom>
                  <a:avLst/>
                  <a:gdLst/>
                  <a:ahLst/>
                  <a:cxnLst/>
                  <a:rect l="l" t="t" r="r" b="b"/>
                  <a:pathLst>
                    <a:path w="104394" h="1143" extrusionOk="0">
                      <a:moveTo>
                        <a:pt x="0" y="1143"/>
                      </a:moveTo>
                      <a:cubicBezTo>
                        <a:pt x="34800" y="1143"/>
                        <a:pt x="69594" y="0"/>
                        <a:pt x="104394" y="0"/>
                      </a:cubicBezTo>
                    </a:path>
                  </a:pathLst>
                </a:custGeom>
                <a:noFill/>
                <a:ln w="19050" cap="flat" cmpd="sng">
                  <a:solidFill>
                    <a:schemeClr val="dk2"/>
                  </a:solidFill>
                  <a:prstDash val="solid"/>
                  <a:round/>
                  <a:headEnd type="none" w="med" len="med"/>
                  <a:tailEnd type="none" w="med" len="med"/>
                </a:ln>
              </p:spPr>
            </p:sp>
            <p:sp>
              <p:nvSpPr>
                <p:cNvPr id="2358" name="Google Shape;2358;p49"/>
                <p:cNvSpPr/>
                <p:nvPr/>
              </p:nvSpPr>
              <p:spPr>
                <a:xfrm rot="3781023" flipH="1">
                  <a:off x="-56424" y="2711884"/>
                  <a:ext cx="3024426" cy="28574"/>
                </a:xfrm>
                <a:custGeom>
                  <a:avLst/>
                  <a:gdLst/>
                  <a:ahLst/>
                  <a:cxnLst/>
                  <a:rect l="l" t="t" r="r" b="b"/>
                  <a:pathLst>
                    <a:path w="104394" h="1143" extrusionOk="0">
                      <a:moveTo>
                        <a:pt x="0" y="1143"/>
                      </a:moveTo>
                      <a:cubicBezTo>
                        <a:pt x="34800" y="1143"/>
                        <a:pt x="69594" y="0"/>
                        <a:pt x="104394" y="0"/>
                      </a:cubicBezTo>
                    </a:path>
                  </a:pathLst>
                </a:custGeom>
                <a:noFill/>
                <a:ln w="19050" cap="flat" cmpd="sng">
                  <a:solidFill>
                    <a:schemeClr val="dk2"/>
                  </a:solidFill>
                  <a:prstDash val="solid"/>
                  <a:round/>
                  <a:headEnd type="none" w="med" len="med"/>
                  <a:tailEnd type="none" w="med" len="med"/>
                </a:ln>
              </p:spPr>
            </p:sp>
          </p:grpSp>
        </p:grpSp>
      </p:grpSp>
      <p:sp>
        <p:nvSpPr>
          <p:cNvPr id="45" name="文本框 15"/>
          <p:cNvSpPr txBox="1"/>
          <p:nvPr/>
        </p:nvSpPr>
        <p:spPr>
          <a:xfrm>
            <a:off x="1420257" y="2246684"/>
            <a:ext cx="2599950" cy="646331"/>
          </a:xfrm>
          <a:prstGeom prst="rect">
            <a:avLst/>
          </a:prstGeom>
          <a:noFill/>
        </p:spPr>
        <p:txBody>
          <a:bodyPr wrap="square" rtlCol="0">
            <a:spAutoFit/>
          </a:bodyPr>
          <a:lstStyle/>
          <a:p>
            <a:pPr algn="r" rtl="1"/>
            <a:r>
              <a:rPr lang="ar-SA" altLang="en-US" sz="3600" b="1" dirty="0" smtClean="0">
                <a:solidFill>
                  <a:schemeClr val="accent6">
                    <a:lumMod val="50000"/>
                  </a:schemeClr>
                </a:solidFill>
                <a:latin typeface="Bodoni MT Black" panose="02070A03080606020203" charset="0"/>
                <a:cs typeface="Bodoni MT Black" panose="02070A03080606020203" charset="0"/>
                <a:sym typeface="+mn-ea"/>
              </a:rPr>
              <a:t>   الواجب  </a:t>
            </a:r>
            <a:endParaRPr lang="en-GB" altLang="en-US" sz="3600" b="1" dirty="0">
              <a:solidFill>
                <a:schemeClr val="accent6">
                  <a:lumMod val="50000"/>
                </a:schemeClr>
              </a:solidFill>
              <a:latin typeface="Bodoni MT Black" panose="02070A03080606020203" charset="0"/>
              <a:cs typeface="Bodoni MT Black" panose="02070A03080606020203" charset="0"/>
              <a:sym typeface="+mn-ea"/>
            </a:endParaRPr>
          </a:p>
        </p:txBody>
      </p:sp>
      <p:pic>
        <p:nvPicPr>
          <p:cNvPr id="10" name="Picture 9"/>
          <p:cNvPicPr>
            <a:picLocks noChangeAspect="1"/>
          </p:cNvPicPr>
          <p:nvPr/>
        </p:nvPicPr>
        <p:blipFill>
          <a:blip r:embed="rId12"/>
          <a:stretch>
            <a:fillRect/>
          </a:stretch>
        </p:blipFill>
        <p:spPr>
          <a:xfrm>
            <a:off x="4608460" y="1318952"/>
            <a:ext cx="6748197" cy="4257675"/>
          </a:xfrm>
          <a:prstGeom prst="rect">
            <a:avLst/>
          </a:prstGeom>
        </p:spPr>
      </p:pic>
    </p:spTree>
    <p:custDataLst>
      <p:tags r:id="rId1"/>
    </p:custDataLst>
    <p:extLst>
      <p:ext uri="{BB962C8B-B14F-4D97-AF65-F5344CB8AC3E}">
        <p14:creationId xmlns:p14="http://schemas.microsoft.com/office/powerpoint/2010/main" val="1217519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1517015" y="-3408305"/>
            <a:ext cx="16624300" cy="12280265"/>
            <a:chOff x="-2389" y="-5397"/>
            <a:chExt cx="26180" cy="19339"/>
          </a:xfrm>
        </p:grpSpPr>
        <p:grpSp>
          <p:nvGrpSpPr>
            <p:cNvPr id="11" name="组合 10"/>
            <p:cNvGrpSpPr/>
            <p:nvPr/>
          </p:nvGrpSpPr>
          <p:grpSpPr>
            <a:xfrm>
              <a:off x="-2389" y="-5397"/>
              <a:ext cx="26180" cy="19339"/>
              <a:chOff x="-2389" y="-5397"/>
              <a:chExt cx="26180" cy="19339"/>
            </a:xfrm>
          </p:grpSpPr>
          <p:pic>
            <p:nvPicPr>
              <p:cNvPr id="61" name="Google Shape;3471;p71"/>
              <p:cNvPicPr preferRelativeResize="0"/>
              <p:nvPr/>
            </p:nvPicPr>
            <p:blipFill>
              <a:blip r:embed="rId4"/>
              <a:stretch>
                <a:fillRect/>
              </a:stretch>
            </p:blipFill>
            <p:spPr>
              <a:xfrm rot="360000" flipV="1">
                <a:off x="657" y="-5013"/>
                <a:ext cx="9414" cy="7566"/>
              </a:xfrm>
              <a:prstGeom prst="rect">
                <a:avLst/>
              </a:prstGeom>
              <a:noFill/>
              <a:ln>
                <a:noFill/>
              </a:ln>
            </p:spPr>
          </p:pic>
          <p:pic>
            <p:nvPicPr>
              <p:cNvPr id="68" name="Google Shape;3480;p71"/>
              <p:cNvPicPr preferRelativeResize="0"/>
              <p:nvPr/>
            </p:nvPicPr>
            <p:blipFill>
              <a:blip r:embed="rId5"/>
              <a:stretch>
                <a:fillRect/>
              </a:stretch>
            </p:blipFill>
            <p:spPr>
              <a:xfrm rot="20443258" flipV="1">
                <a:off x="11978" y="5730"/>
                <a:ext cx="11813" cy="8212"/>
              </a:xfrm>
              <a:prstGeom prst="rect">
                <a:avLst/>
              </a:prstGeom>
              <a:noFill/>
              <a:ln>
                <a:noFill/>
              </a:ln>
            </p:spPr>
          </p:pic>
          <p:pic>
            <p:nvPicPr>
              <p:cNvPr id="3473" name="Google Shape;3473;p71"/>
              <p:cNvPicPr preferRelativeResize="0"/>
              <p:nvPr/>
            </p:nvPicPr>
            <p:blipFill>
              <a:blip r:embed="rId6"/>
              <a:stretch>
                <a:fillRect/>
              </a:stretch>
            </p:blipFill>
            <p:spPr>
              <a:xfrm>
                <a:off x="-2389" y="5202"/>
                <a:ext cx="6394" cy="8097"/>
              </a:xfrm>
              <a:prstGeom prst="rect">
                <a:avLst/>
              </a:prstGeom>
              <a:noFill/>
              <a:ln>
                <a:noFill/>
              </a:ln>
            </p:spPr>
          </p:pic>
          <p:pic>
            <p:nvPicPr>
              <p:cNvPr id="3477" name="Google Shape;3477;p71"/>
              <p:cNvPicPr preferRelativeResize="0"/>
              <p:nvPr/>
            </p:nvPicPr>
            <p:blipFill>
              <a:blip r:embed="rId7"/>
              <a:stretch>
                <a:fillRect/>
              </a:stretch>
            </p:blipFill>
            <p:spPr>
              <a:xfrm>
                <a:off x="16040" y="-5397"/>
                <a:ext cx="3689" cy="9407"/>
              </a:xfrm>
              <a:prstGeom prst="rect">
                <a:avLst/>
              </a:prstGeom>
              <a:noFill/>
              <a:ln>
                <a:noFill/>
              </a:ln>
            </p:spPr>
          </p:pic>
        </p:grpSp>
        <p:sp>
          <p:nvSpPr>
            <p:cNvPr id="2" name="圆角矩形 1"/>
            <p:cNvSpPr/>
            <p:nvPr/>
          </p:nvSpPr>
          <p:spPr>
            <a:xfrm>
              <a:off x="963" y="963"/>
              <a:ext cx="17275" cy="8874"/>
            </a:xfrm>
            <a:prstGeom prst="roundRect">
              <a:avLst/>
            </a:prstGeom>
            <a:solidFill>
              <a:schemeClr val="bg1"/>
            </a:solidFill>
            <a:ln>
              <a:noFill/>
            </a:ln>
            <a:effectLst>
              <a:outerShdw blurRad="11684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681" y="-1676"/>
              <a:ext cx="10146" cy="4491"/>
              <a:chOff x="681" y="-1676"/>
              <a:chExt cx="10146" cy="4491"/>
            </a:xfrm>
          </p:grpSpPr>
          <p:sp>
            <p:nvSpPr>
              <p:cNvPr id="6" name="任意多边形 5"/>
              <p:cNvSpPr/>
              <p:nvPr/>
            </p:nvSpPr>
            <p:spPr>
              <a:xfrm rot="20700000" flipV="1">
                <a:off x="835" y="-1676"/>
                <a:ext cx="9019" cy="3587"/>
              </a:xfrm>
              <a:custGeom>
                <a:avLst/>
                <a:gdLst>
                  <a:gd name="connsiteX0" fmla="*/ 0 w 7507705"/>
                  <a:gd name="connsiteY0" fmla="*/ 2310063 h 2310063"/>
                  <a:gd name="connsiteX1" fmla="*/ 1443789 w 7507705"/>
                  <a:gd name="connsiteY1" fmla="*/ 981777 h 2310063"/>
                  <a:gd name="connsiteX2" fmla="*/ 5111015 w 7507705"/>
                  <a:gd name="connsiteY2" fmla="*/ 0 h 2310063"/>
                  <a:gd name="connsiteX3" fmla="*/ 7507705 w 7507705"/>
                  <a:gd name="connsiteY3" fmla="*/ 760396 h 2310063"/>
                  <a:gd name="connsiteX0-1" fmla="*/ 0 w 7517330"/>
                  <a:gd name="connsiteY0-2" fmla="*/ 2252312 h 2252312"/>
                  <a:gd name="connsiteX1-3" fmla="*/ 1453414 w 7517330"/>
                  <a:gd name="connsiteY1-4" fmla="*/ 981777 h 2252312"/>
                  <a:gd name="connsiteX2-5" fmla="*/ 5120640 w 7517330"/>
                  <a:gd name="connsiteY2-6" fmla="*/ 0 h 2252312"/>
                  <a:gd name="connsiteX3-7" fmla="*/ 7517330 w 7517330"/>
                  <a:gd name="connsiteY3-8" fmla="*/ 760396 h 2252312"/>
                  <a:gd name="connsiteX0-9" fmla="*/ 0 w 7517330"/>
                  <a:gd name="connsiteY0-10" fmla="*/ 2252312 h 2252312"/>
                  <a:gd name="connsiteX1-11" fmla="*/ 1453414 w 7517330"/>
                  <a:gd name="connsiteY1-12" fmla="*/ 981777 h 2252312"/>
                  <a:gd name="connsiteX2-13" fmla="*/ 5120640 w 7517330"/>
                  <a:gd name="connsiteY2-14" fmla="*/ 0 h 2252312"/>
                  <a:gd name="connsiteX3-15" fmla="*/ 7517330 w 7517330"/>
                  <a:gd name="connsiteY3-16" fmla="*/ 760396 h 2252312"/>
                  <a:gd name="connsiteX0-17" fmla="*/ 0 w 7517330"/>
                  <a:gd name="connsiteY0-18" fmla="*/ 2252312 h 2252312"/>
                  <a:gd name="connsiteX1-19" fmla="*/ 1453414 w 7517330"/>
                  <a:gd name="connsiteY1-20" fmla="*/ 981777 h 2252312"/>
                  <a:gd name="connsiteX2-21" fmla="*/ 5120640 w 7517330"/>
                  <a:gd name="connsiteY2-22" fmla="*/ 0 h 2252312"/>
                  <a:gd name="connsiteX3-23" fmla="*/ 7517330 w 7517330"/>
                  <a:gd name="connsiteY3-24" fmla="*/ 760396 h 2252312"/>
                  <a:gd name="connsiteX0-25" fmla="*/ 0 w 7517330"/>
                  <a:gd name="connsiteY0-26" fmla="*/ 2252312 h 2252312"/>
                  <a:gd name="connsiteX1-27" fmla="*/ 1511166 w 7517330"/>
                  <a:gd name="connsiteY1-28" fmla="*/ 1366787 h 2252312"/>
                  <a:gd name="connsiteX2-29" fmla="*/ 5120640 w 7517330"/>
                  <a:gd name="connsiteY2-30" fmla="*/ 0 h 2252312"/>
                  <a:gd name="connsiteX3-31" fmla="*/ 7517330 w 7517330"/>
                  <a:gd name="connsiteY3-32" fmla="*/ 760396 h 2252312"/>
                  <a:gd name="connsiteX0-33" fmla="*/ 0 w 7517330"/>
                  <a:gd name="connsiteY0-34" fmla="*/ 2252312 h 2252312"/>
                  <a:gd name="connsiteX1-35" fmla="*/ 1511166 w 7517330"/>
                  <a:gd name="connsiteY1-36" fmla="*/ 1366787 h 2252312"/>
                  <a:gd name="connsiteX2-37" fmla="*/ 5120640 w 7517330"/>
                  <a:gd name="connsiteY2-38" fmla="*/ 0 h 2252312"/>
                  <a:gd name="connsiteX3-39" fmla="*/ 7517330 w 7517330"/>
                  <a:gd name="connsiteY3-40" fmla="*/ 760396 h 2252312"/>
                  <a:gd name="connsiteX0-41" fmla="*/ 0 w 7517330"/>
                  <a:gd name="connsiteY0-42" fmla="*/ 2252312 h 2252312"/>
                  <a:gd name="connsiteX1-43" fmla="*/ 1511166 w 7517330"/>
                  <a:gd name="connsiteY1-44" fmla="*/ 1366787 h 2252312"/>
                  <a:gd name="connsiteX2-45" fmla="*/ 5120640 w 7517330"/>
                  <a:gd name="connsiteY2-46" fmla="*/ 0 h 2252312"/>
                  <a:gd name="connsiteX3-47" fmla="*/ 7517330 w 7517330"/>
                  <a:gd name="connsiteY3-48" fmla="*/ 760396 h 2252312"/>
                  <a:gd name="connsiteX0-49" fmla="*/ 0 w 7449953"/>
                  <a:gd name="connsiteY0-50" fmla="*/ 2252312 h 2252312"/>
                  <a:gd name="connsiteX1-51" fmla="*/ 1443789 w 7449953"/>
                  <a:gd name="connsiteY1-52" fmla="*/ 1366787 h 2252312"/>
                  <a:gd name="connsiteX2-53" fmla="*/ 5053263 w 7449953"/>
                  <a:gd name="connsiteY2-54" fmla="*/ 0 h 2252312"/>
                  <a:gd name="connsiteX3-55" fmla="*/ 7449953 w 7449953"/>
                  <a:gd name="connsiteY3-56" fmla="*/ 760396 h 2252312"/>
                  <a:gd name="connsiteX0-57" fmla="*/ 0 w 7449953"/>
                  <a:gd name="connsiteY0-58" fmla="*/ 2286069 h 2286069"/>
                  <a:gd name="connsiteX1-59" fmla="*/ 1443789 w 7449953"/>
                  <a:gd name="connsiteY1-60" fmla="*/ 1400544 h 2286069"/>
                  <a:gd name="connsiteX2-61" fmla="*/ 5053263 w 7449953"/>
                  <a:gd name="connsiteY2-62" fmla="*/ 33757 h 2286069"/>
                  <a:gd name="connsiteX3-63" fmla="*/ 7449953 w 7449953"/>
                  <a:gd name="connsiteY3-64" fmla="*/ 794153 h 2286069"/>
                  <a:gd name="connsiteX0-65" fmla="*/ 0 w 7449953"/>
                  <a:gd name="connsiteY0-66" fmla="*/ 2276635 h 2276635"/>
                  <a:gd name="connsiteX1-67" fmla="*/ 1443789 w 7449953"/>
                  <a:gd name="connsiteY1-68" fmla="*/ 1391110 h 2276635"/>
                  <a:gd name="connsiteX2-69" fmla="*/ 5005137 w 7449953"/>
                  <a:gd name="connsiteY2-70" fmla="*/ 33948 h 2276635"/>
                  <a:gd name="connsiteX3-71" fmla="*/ 7449953 w 7449953"/>
                  <a:gd name="connsiteY3-72" fmla="*/ 784719 h 2276635"/>
                  <a:gd name="connsiteX0-73" fmla="*/ 0 w 6391174"/>
                  <a:gd name="connsiteY0-74" fmla="*/ 2242736 h 2242736"/>
                  <a:gd name="connsiteX1-75" fmla="*/ 1443789 w 6391174"/>
                  <a:gd name="connsiteY1-76" fmla="*/ 1357211 h 2242736"/>
                  <a:gd name="connsiteX2-77" fmla="*/ 5005137 w 6391174"/>
                  <a:gd name="connsiteY2-78" fmla="*/ 49 h 2242736"/>
                  <a:gd name="connsiteX3-79" fmla="*/ 6391174 w 6391174"/>
                  <a:gd name="connsiteY3-80" fmla="*/ 1405338 h 2242736"/>
                  <a:gd name="connsiteX0-81" fmla="*/ 0 w 6391174"/>
                  <a:gd name="connsiteY0-82" fmla="*/ 2242736 h 2242736"/>
                  <a:gd name="connsiteX1-83" fmla="*/ 1443789 w 6391174"/>
                  <a:gd name="connsiteY1-84" fmla="*/ 1357211 h 2242736"/>
                  <a:gd name="connsiteX2-85" fmla="*/ 5005137 w 6391174"/>
                  <a:gd name="connsiteY2-86" fmla="*/ 49 h 2242736"/>
                  <a:gd name="connsiteX3-87" fmla="*/ 6391174 w 6391174"/>
                  <a:gd name="connsiteY3-88" fmla="*/ 1405338 h 2242736"/>
                  <a:gd name="connsiteX0-89" fmla="*/ 0 w 6391174"/>
                  <a:gd name="connsiteY0-90" fmla="*/ 2243091 h 2243091"/>
                  <a:gd name="connsiteX1-91" fmla="*/ 2531444 w 6391174"/>
                  <a:gd name="connsiteY1-92" fmla="*/ 1270938 h 2243091"/>
                  <a:gd name="connsiteX2-93" fmla="*/ 5005137 w 6391174"/>
                  <a:gd name="connsiteY2-94" fmla="*/ 404 h 2243091"/>
                  <a:gd name="connsiteX3-95" fmla="*/ 6391174 w 6391174"/>
                  <a:gd name="connsiteY3-96" fmla="*/ 1405693 h 2243091"/>
                  <a:gd name="connsiteX0-97" fmla="*/ 0 w 6391174"/>
                  <a:gd name="connsiteY0-98" fmla="*/ 2243007 h 2243007"/>
                  <a:gd name="connsiteX1-99" fmla="*/ 2531444 w 6391174"/>
                  <a:gd name="connsiteY1-100" fmla="*/ 1270854 h 2243007"/>
                  <a:gd name="connsiteX2-101" fmla="*/ 5005137 w 6391174"/>
                  <a:gd name="connsiteY2-102" fmla="*/ 320 h 2243007"/>
                  <a:gd name="connsiteX3-103" fmla="*/ 6391174 w 6391174"/>
                  <a:gd name="connsiteY3-104" fmla="*/ 1405609 h 2243007"/>
                  <a:gd name="connsiteX0-105" fmla="*/ 0 w 6391174"/>
                  <a:gd name="connsiteY0-106" fmla="*/ 2281578 h 2281578"/>
                  <a:gd name="connsiteX1-107" fmla="*/ 2531444 w 6391174"/>
                  <a:gd name="connsiteY1-108" fmla="*/ 1309425 h 2281578"/>
                  <a:gd name="connsiteX2-109" fmla="*/ 4754880 w 6391174"/>
                  <a:gd name="connsiteY2-110" fmla="*/ 390 h 2281578"/>
                  <a:gd name="connsiteX3-111" fmla="*/ 6391174 w 6391174"/>
                  <a:gd name="connsiteY3-112" fmla="*/ 1444180 h 2281578"/>
                  <a:gd name="connsiteX0-113" fmla="*/ 17 w 6391191"/>
                  <a:gd name="connsiteY0-114" fmla="*/ 2281578 h 2281578"/>
                  <a:gd name="connsiteX1-115" fmla="*/ 2531461 w 6391191"/>
                  <a:gd name="connsiteY1-116" fmla="*/ 1309425 h 2281578"/>
                  <a:gd name="connsiteX2-117" fmla="*/ 4754897 w 6391191"/>
                  <a:gd name="connsiteY2-118" fmla="*/ 390 h 2281578"/>
                  <a:gd name="connsiteX3-119" fmla="*/ 6391191 w 6391191"/>
                  <a:gd name="connsiteY3-120" fmla="*/ 1444180 h 2281578"/>
                  <a:gd name="connsiteX0-121" fmla="*/ 19 w 6285315"/>
                  <a:gd name="connsiteY0-122" fmla="*/ 2271953 h 2271953"/>
                  <a:gd name="connsiteX1-123" fmla="*/ 2425585 w 6285315"/>
                  <a:gd name="connsiteY1-124" fmla="*/ 1309425 h 2271953"/>
                  <a:gd name="connsiteX2-125" fmla="*/ 4649021 w 6285315"/>
                  <a:gd name="connsiteY2-126" fmla="*/ 390 h 2271953"/>
                  <a:gd name="connsiteX3-127" fmla="*/ 6285315 w 6285315"/>
                  <a:gd name="connsiteY3-128" fmla="*/ 1444180 h 2271953"/>
                  <a:gd name="connsiteX0-129" fmla="*/ 19 w 6285315"/>
                  <a:gd name="connsiteY0-130" fmla="*/ 2271953 h 2271953"/>
                  <a:gd name="connsiteX1-131" fmla="*/ 2425585 w 6285315"/>
                  <a:gd name="connsiteY1-132" fmla="*/ 1309425 h 2271953"/>
                  <a:gd name="connsiteX2-133" fmla="*/ 4649021 w 6285315"/>
                  <a:gd name="connsiteY2-134" fmla="*/ 390 h 2271953"/>
                  <a:gd name="connsiteX3-135" fmla="*/ 6285315 w 6285315"/>
                  <a:gd name="connsiteY3-136" fmla="*/ 1444180 h 2271953"/>
                  <a:gd name="connsiteX0-137" fmla="*/ 19 w 6285315"/>
                  <a:gd name="connsiteY0-138" fmla="*/ 2282053 h 2282053"/>
                  <a:gd name="connsiteX1-139" fmla="*/ 2425585 w 6285315"/>
                  <a:gd name="connsiteY1-140" fmla="*/ 1319525 h 2282053"/>
                  <a:gd name="connsiteX2-141" fmla="*/ 4649021 w 6285315"/>
                  <a:gd name="connsiteY2-142" fmla="*/ 10490 h 2282053"/>
                  <a:gd name="connsiteX3-143" fmla="*/ 6285315 w 6285315"/>
                  <a:gd name="connsiteY3-144" fmla="*/ 1454280 h 2282053"/>
                  <a:gd name="connsiteX0-145" fmla="*/ 19 w 5753482"/>
                  <a:gd name="connsiteY0-146" fmla="*/ 2319564 h 2319564"/>
                  <a:gd name="connsiteX1-147" fmla="*/ 2425585 w 5753482"/>
                  <a:gd name="connsiteY1-148" fmla="*/ 1357036 h 2319564"/>
                  <a:gd name="connsiteX2-149" fmla="*/ 4649021 w 5753482"/>
                  <a:gd name="connsiteY2-150" fmla="*/ 48001 h 2319564"/>
                  <a:gd name="connsiteX3-151" fmla="*/ 5753482 w 5753482"/>
                  <a:gd name="connsiteY3-152" fmla="*/ 1010528 h 2319564"/>
                  <a:gd name="connsiteX0-153" fmla="*/ 19 w 5753482"/>
                  <a:gd name="connsiteY0-154" fmla="*/ 2277873 h 2277873"/>
                  <a:gd name="connsiteX1-155" fmla="*/ 2425585 w 5753482"/>
                  <a:gd name="connsiteY1-156" fmla="*/ 1315345 h 2277873"/>
                  <a:gd name="connsiteX2-157" fmla="*/ 4649021 w 5753482"/>
                  <a:gd name="connsiteY2-158" fmla="*/ 6310 h 2277873"/>
                  <a:gd name="connsiteX3-159" fmla="*/ 5753482 w 5753482"/>
                  <a:gd name="connsiteY3-160" fmla="*/ 968837 h 2277873"/>
                </a:gdLst>
                <a:ahLst/>
                <a:cxnLst>
                  <a:cxn ang="0">
                    <a:pos x="connsiteX0-1" y="connsiteY0-2"/>
                  </a:cxn>
                  <a:cxn ang="0">
                    <a:pos x="connsiteX1-3" y="connsiteY1-4"/>
                  </a:cxn>
                  <a:cxn ang="0">
                    <a:pos x="connsiteX2-5" y="connsiteY2-6"/>
                  </a:cxn>
                  <a:cxn ang="0">
                    <a:pos x="connsiteX3-7" y="connsiteY3-8"/>
                  </a:cxn>
                </a:cxnLst>
                <a:rect l="l" t="t" r="r" b="b"/>
                <a:pathLst>
                  <a:path w="5753482" h="2277873">
                    <a:moveTo>
                      <a:pt x="19" y="2277873"/>
                    </a:moveTo>
                    <a:cubicBezTo>
                      <a:pt x="-6399" y="1113216"/>
                      <a:pt x="1650751" y="1693939"/>
                      <a:pt x="2425585" y="1315345"/>
                    </a:cubicBezTo>
                    <a:cubicBezTo>
                      <a:pt x="3200419" y="936751"/>
                      <a:pt x="4094372" y="64061"/>
                      <a:pt x="4649021" y="6310"/>
                    </a:cubicBezTo>
                    <a:cubicBezTo>
                      <a:pt x="5203670" y="-51441"/>
                      <a:pt x="5560400" y="288652"/>
                      <a:pt x="5753482" y="968837"/>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Google Shape;3475;p71"/>
              <p:cNvPicPr preferRelativeResize="0"/>
              <p:nvPr/>
            </p:nvPicPr>
            <p:blipFill>
              <a:blip r:embed="rId8"/>
              <a:stretch>
                <a:fillRect/>
              </a:stretch>
            </p:blipFill>
            <p:spPr>
              <a:xfrm rot="4500000">
                <a:off x="4430" y="-3582"/>
                <a:ext cx="2648" cy="10146"/>
              </a:xfrm>
              <a:prstGeom prst="rect">
                <a:avLst/>
              </a:prstGeom>
              <a:noFill/>
              <a:ln>
                <a:noFill/>
              </a:ln>
            </p:spPr>
          </p:pic>
        </p:grpSp>
      </p:grpSp>
      <p:grpSp>
        <p:nvGrpSpPr>
          <p:cNvPr id="5" name="组合 4"/>
          <p:cNvGrpSpPr/>
          <p:nvPr/>
        </p:nvGrpSpPr>
        <p:grpSpPr>
          <a:xfrm>
            <a:off x="1449883" y="2013109"/>
            <a:ext cx="3034665" cy="3780155"/>
            <a:chOff x="3365" y="3817"/>
            <a:chExt cx="4156" cy="5176"/>
          </a:xfrm>
        </p:grpSpPr>
        <p:pic>
          <p:nvPicPr>
            <p:cNvPr id="4" name="Google Shape;2345;p49"/>
            <p:cNvPicPr preferRelativeResize="0"/>
            <p:nvPr/>
          </p:nvPicPr>
          <p:blipFill rotWithShape="1">
            <a:blip r:embed="rId9"/>
            <a:srcRect/>
            <a:stretch>
              <a:fillRect/>
            </a:stretch>
          </p:blipFill>
          <p:spPr>
            <a:xfrm rot="-6050340" flipH="1">
              <a:off x="4674" y="2535"/>
              <a:ext cx="1515" cy="4079"/>
            </a:xfrm>
            <a:prstGeom prst="rect">
              <a:avLst/>
            </a:prstGeom>
            <a:noFill/>
            <a:ln>
              <a:noFill/>
            </a:ln>
          </p:spPr>
        </p:pic>
        <p:grpSp>
          <p:nvGrpSpPr>
            <p:cNvPr id="3" name="组合 2"/>
            <p:cNvGrpSpPr/>
            <p:nvPr/>
          </p:nvGrpSpPr>
          <p:grpSpPr>
            <a:xfrm>
              <a:off x="3365" y="3925"/>
              <a:ext cx="4156" cy="5069"/>
              <a:chOff x="1192" y="2125"/>
              <a:chExt cx="4156" cy="5069"/>
            </a:xfrm>
          </p:grpSpPr>
          <p:pic>
            <p:nvPicPr>
              <p:cNvPr id="2343" name="Google Shape;2343;p49"/>
              <p:cNvPicPr preferRelativeResize="0"/>
              <p:nvPr/>
            </p:nvPicPr>
            <p:blipFill rotWithShape="1">
              <a:blip r:embed="rId10">
                <a:grayscl/>
              </a:blip>
              <a:srcRect/>
              <a:stretch>
                <a:fillRect/>
              </a:stretch>
            </p:blipFill>
            <p:spPr>
              <a:xfrm rot="8158518">
                <a:off x="2521" y="5206"/>
                <a:ext cx="1355" cy="1218"/>
              </a:xfrm>
              <a:prstGeom prst="rect">
                <a:avLst/>
              </a:prstGeom>
              <a:noFill/>
              <a:ln>
                <a:noFill/>
              </a:ln>
            </p:spPr>
          </p:pic>
          <p:pic>
            <p:nvPicPr>
              <p:cNvPr id="2344" name="Google Shape;2344;p49"/>
              <p:cNvPicPr preferRelativeResize="0"/>
              <p:nvPr/>
            </p:nvPicPr>
            <p:blipFill rotWithShape="1">
              <a:blip r:embed="rId11">
                <a:grayscl/>
              </a:blip>
              <a:srcRect/>
              <a:stretch>
                <a:fillRect/>
              </a:stretch>
            </p:blipFill>
            <p:spPr>
              <a:xfrm rot="5946960">
                <a:off x="2532" y="2291"/>
                <a:ext cx="1319" cy="3235"/>
              </a:xfrm>
              <a:prstGeom prst="rect">
                <a:avLst/>
              </a:prstGeom>
              <a:noFill/>
              <a:ln>
                <a:noFill/>
              </a:ln>
            </p:spPr>
          </p:pic>
          <p:pic>
            <p:nvPicPr>
              <p:cNvPr id="2345" name="Google Shape;2345;p49"/>
              <p:cNvPicPr preferRelativeResize="0"/>
              <p:nvPr/>
            </p:nvPicPr>
            <p:blipFill rotWithShape="1">
              <a:blip r:embed="rId9"/>
              <a:srcRect/>
              <a:stretch>
                <a:fillRect/>
              </a:stretch>
            </p:blipFill>
            <p:spPr>
              <a:xfrm rot="-6050340" flipH="1">
                <a:off x="2779" y="3835"/>
                <a:ext cx="958" cy="2368"/>
              </a:xfrm>
              <a:prstGeom prst="rect">
                <a:avLst/>
              </a:prstGeom>
              <a:noFill/>
              <a:ln>
                <a:noFill/>
              </a:ln>
            </p:spPr>
          </p:pic>
          <p:grpSp>
            <p:nvGrpSpPr>
              <p:cNvPr id="2350" name="Google Shape;2350;p49"/>
              <p:cNvGrpSpPr/>
              <p:nvPr/>
            </p:nvGrpSpPr>
            <p:grpSpPr>
              <a:xfrm>
                <a:off x="2979" y="6570"/>
                <a:ext cx="756" cy="625"/>
                <a:chOff x="4147560" y="1627920"/>
                <a:chExt cx="479864" cy="397089"/>
              </a:xfrm>
            </p:grpSpPr>
            <p:sp>
              <p:nvSpPr>
                <p:cNvPr id="2351" name="Google Shape;2351;p49"/>
                <p:cNvSpPr/>
                <p:nvPr/>
              </p:nvSpPr>
              <p:spPr>
                <a:xfrm>
                  <a:off x="4147560" y="1627920"/>
                  <a:ext cx="479864" cy="397089"/>
                </a:xfrm>
                <a:custGeom>
                  <a:avLst/>
                  <a:gdLst/>
                  <a:ahLst/>
                  <a:cxnLst/>
                  <a:rect l="l" t="t" r="r" b="b"/>
                  <a:pathLst>
                    <a:path w="17333" h="14347" extrusionOk="0">
                      <a:moveTo>
                        <a:pt x="1730" y="8757"/>
                      </a:moveTo>
                      <a:lnTo>
                        <a:pt x="5612" y="12654"/>
                      </a:lnTo>
                      <a:lnTo>
                        <a:pt x="4529" y="13752"/>
                      </a:lnTo>
                      <a:lnTo>
                        <a:pt x="632" y="9840"/>
                      </a:lnTo>
                      <a:lnTo>
                        <a:pt x="1730" y="8757"/>
                      </a:lnTo>
                      <a:close/>
                      <a:moveTo>
                        <a:pt x="11420" y="0"/>
                      </a:moveTo>
                      <a:cubicBezTo>
                        <a:pt x="11089" y="0"/>
                        <a:pt x="11089" y="497"/>
                        <a:pt x="11420" y="497"/>
                      </a:cubicBezTo>
                      <a:lnTo>
                        <a:pt x="12353" y="497"/>
                      </a:lnTo>
                      <a:lnTo>
                        <a:pt x="12669" y="7493"/>
                      </a:lnTo>
                      <a:lnTo>
                        <a:pt x="11661" y="8065"/>
                      </a:lnTo>
                      <a:cubicBezTo>
                        <a:pt x="11570" y="7568"/>
                        <a:pt x="11134" y="7222"/>
                        <a:pt x="10622" y="7222"/>
                      </a:cubicBezTo>
                      <a:lnTo>
                        <a:pt x="8772" y="7222"/>
                      </a:lnTo>
                      <a:lnTo>
                        <a:pt x="7854" y="6876"/>
                      </a:lnTo>
                      <a:cubicBezTo>
                        <a:pt x="7388" y="6696"/>
                        <a:pt x="6891" y="6605"/>
                        <a:pt x="6395" y="6605"/>
                      </a:cubicBezTo>
                      <a:cubicBezTo>
                        <a:pt x="5748" y="6605"/>
                        <a:pt x="5116" y="6771"/>
                        <a:pt x="4559" y="7102"/>
                      </a:cubicBezTo>
                      <a:lnTo>
                        <a:pt x="4619" y="5702"/>
                      </a:lnTo>
                      <a:cubicBezTo>
                        <a:pt x="4619" y="5541"/>
                        <a:pt x="4497" y="5458"/>
                        <a:pt x="4374" y="5458"/>
                      </a:cubicBezTo>
                      <a:cubicBezTo>
                        <a:pt x="4256" y="5458"/>
                        <a:pt x="4137" y="5533"/>
                        <a:pt x="4123" y="5687"/>
                      </a:cubicBezTo>
                      <a:lnTo>
                        <a:pt x="4032" y="7463"/>
                      </a:lnTo>
                      <a:cubicBezTo>
                        <a:pt x="3837" y="7613"/>
                        <a:pt x="3641" y="7794"/>
                        <a:pt x="3476" y="7974"/>
                      </a:cubicBezTo>
                      <a:cubicBezTo>
                        <a:pt x="3175" y="8290"/>
                        <a:pt x="2919" y="8636"/>
                        <a:pt x="2708" y="9013"/>
                      </a:cubicBezTo>
                      <a:lnTo>
                        <a:pt x="1911" y="8215"/>
                      </a:lnTo>
                      <a:cubicBezTo>
                        <a:pt x="1866" y="8170"/>
                        <a:pt x="1791" y="8155"/>
                        <a:pt x="1730" y="8140"/>
                      </a:cubicBezTo>
                      <a:cubicBezTo>
                        <a:pt x="1655" y="8155"/>
                        <a:pt x="1595" y="8170"/>
                        <a:pt x="1550" y="8215"/>
                      </a:cubicBezTo>
                      <a:lnTo>
                        <a:pt x="105" y="9675"/>
                      </a:lnTo>
                      <a:cubicBezTo>
                        <a:pt x="0" y="9765"/>
                        <a:pt x="0" y="9930"/>
                        <a:pt x="105" y="10021"/>
                      </a:cubicBezTo>
                      <a:lnTo>
                        <a:pt x="4348" y="14279"/>
                      </a:lnTo>
                      <a:cubicBezTo>
                        <a:pt x="4401" y="14324"/>
                        <a:pt x="4469" y="14346"/>
                        <a:pt x="4535" y="14346"/>
                      </a:cubicBezTo>
                      <a:cubicBezTo>
                        <a:pt x="4600" y="14346"/>
                        <a:pt x="4664" y="14324"/>
                        <a:pt x="4709" y="14279"/>
                      </a:cubicBezTo>
                      <a:lnTo>
                        <a:pt x="6154" y="12834"/>
                      </a:lnTo>
                      <a:cubicBezTo>
                        <a:pt x="6259" y="12729"/>
                        <a:pt x="6259" y="12578"/>
                        <a:pt x="6154" y="12473"/>
                      </a:cubicBezTo>
                      <a:lnTo>
                        <a:pt x="5763" y="12082"/>
                      </a:lnTo>
                      <a:lnTo>
                        <a:pt x="7463" y="12082"/>
                      </a:lnTo>
                      <a:cubicBezTo>
                        <a:pt x="7764" y="12052"/>
                        <a:pt x="7764" y="11600"/>
                        <a:pt x="7463" y="11585"/>
                      </a:cubicBezTo>
                      <a:lnTo>
                        <a:pt x="5266" y="11585"/>
                      </a:lnTo>
                      <a:lnTo>
                        <a:pt x="3069" y="9389"/>
                      </a:lnTo>
                      <a:cubicBezTo>
                        <a:pt x="3355" y="8847"/>
                        <a:pt x="4484" y="7102"/>
                        <a:pt x="6395" y="7102"/>
                      </a:cubicBezTo>
                      <a:cubicBezTo>
                        <a:pt x="6426" y="7101"/>
                        <a:pt x="6458" y="7100"/>
                        <a:pt x="6490" y="7100"/>
                      </a:cubicBezTo>
                      <a:cubicBezTo>
                        <a:pt x="6894" y="7100"/>
                        <a:pt x="7296" y="7188"/>
                        <a:pt x="7658" y="7327"/>
                      </a:cubicBezTo>
                      <a:lnTo>
                        <a:pt x="8621" y="7704"/>
                      </a:lnTo>
                      <a:cubicBezTo>
                        <a:pt x="8651" y="7719"/>
                        <a:pt x="8682" y="7719"/>
                        <a:pt x="8712" y="7719"/>
                      </a:cubicBezTo>
                      <a:lnTo>
                        <a:pt x="10622" y="7719"/>
                      </a:lnTo>
                      <a:cubicBezTo>
                        <a:pt x="11239" y="7839"/>
                        <a:pt x="11239" y="8727"/>
                        <a:pt x="10622" y="8832"/>
                      </a:cubicBezTo>
                      <a:lnTo>
                        <a:pt x="6966" y="8832"/>
                      </a:lnTo>
                      <a:cubicBezTo>
                        <a:pt x="6635" y="8832"/>
                        <a:pt x="6635" y="9344"/>
                        <a:pt x="6966" y="9344"/>
                      </a:cubicBezTo>
                      <a:lnTo>
                        <a:pt x="10622" y="9344"/>
                      </a:lnTo>
                      <a:cubicBezTo>
                        <a:pt x="11044" y="9344"/>
                        <a:pt x="11435" y="9088"/>
                        <a:pt x="11600" y="8682"/>
                      </a:cubicBezTo>
                      <a:lnTo>
                        <a:pt x="15843" y="6244"/>
                      </a:lnTo>
                      <a:cubicBezTo>
                        <a:pt x="15932" y="6195"/>
                        <a:pt x="16026" y="6172"/>
                        <a:pt x="16119" y="6172"/>
                      </a:cubicBezTo>
                      <a:cubicBezTo>
                        <a:pt x="16311" y="6172"/>
                        <a:pt x="16494" y="6272"/>
                        <a:pt x="16596" y="6455"/>
                      </a:cubicBezTo>
                      <a:cubicBezTo>
                        <a:pt x="16746" y="6711"/>
                        <a:pt x="16656" y="7042"/>
                        <a:pt x="16400" y="7207"/>
                      </a:cubicBezTo>
                      <a:lnTo>
                        <a:pt x="16370" y="7222"/>
                      </a:lnTo>
                      <a:lnTo>
                        <a:pt x="11269" y="11209"/>
                      </a:lnTo>
                      <a:cubicBezTo>
                        <a:pt x="10953" y="11450"/>
                        <a:pt x="10577" y="11585"/>
                        <a:pt x="10186" y="11585"/>
                      </a:cubicBezTo>
                      <a:lnTo>
                        <a:pt x="8561" y="11585"/>
                      </a:lnTo>
                      <a:cubicBezTo>
                        <a:pt x="8245" y="11615"/>
                        <a:pt x="8245" y="12052"/>
                        <a:pt x="8561" y="12082"/>
                      </a:cubicBezTo>
                      <a:lnTo>
                        <a:pt x="10186" y="12082"/>
                      </a:lnTo>
                      <a:cubicBezTo>
                        <a:pt x="10683" y="12082"/>
                        <a:pt x="11179" y="11916"/>
                        <a:pt x="11570" y="11600"/>
                      </a:cubicBezTo>
                      <a:lnTo>
                        <a:pt x="16671" y="7628"/>
                      </a:lnTo>
                      <a:cubicBezTo>
                        <a:pt x="17167" y="7327"/>
                        <a:pt x="17333" y="6680"/>
                        <a:pt x="17047" y="6184"/>
                      </a:cubicBezTo>
                      <a:cubicBezTo>
                        <a:pt x="16845" y="5841"/>
                        <a:pt x="16488" y="5653"/>
                        <a:pt x="16124" y="5653"/>
                      </a:cubicBezTo>
                      <a:cubicBezTo>
                        <a:pt x="15946" y="5653"/>
                        <a:pt x="15766" y="5699"/>
                        <a:pt x="15603" y="5793"/>
                      </a:cubicBezTo>
                      <a:lnTo>
                        <a:pt x="13150" y="7207"/>
                      </a:lnTo>
                      <a:lnTo>
                        <a:pt x="12834" y="406"/>
                      </a:lnTo>
                      <a:cubicBezTo>
                        <a:pt x="12834" y="181"/>
                        <a:pt x="12639" y="0"/>
                        <a:pt x="124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49"/>
                <p:cNvSpPr/>
                <p:nvPr/>
              </p:nvSpPr>
              <p:spPr>
                <a:xfrm>
                  <a:off x="4263120" y="1627920"/>
                  <a:ext cx="179639" cy="133916"/>
                </a:xfrm>
                <a:custGeom>
                  <a:avLst/>
                  <a:gdLst/>
                  <a:ahLst/>
                  <a:cxnLst/>
                  <a:rect l="l" t="t" r="r" b="b"/>
                  <a:pathLst>
                    <a:path w="6501" h="4845" extrusionOk="0">
                      <a:moveTo>
                        <a:pt x="618" y="0"/>
                      </a:moveTo>
                      <a:cubicBezTo>
                        <a:pt x="392" y="0"/>
                        <a:pt x="196" y="181"/>
                        <a:pt x="196" y="406"/>
                      </a:cubicBezTo>
                      <a:lnTo>
                        <a:pt x="16" y="4574"/>
                      </a:lnTo>
                      <a:cubicBezTo>
                        <a:pt x="1" y="4709"/>
                        <a:pt x="106" y="4830"/>
                        <a:pt x="257" y="4845"/>
                      </a:cubicBezTo>
                      <a:cubicBezTo>
                        <a:pt x="392" y="4845"/>
                        <a:pt x="497" y="4740"/>
                        <a:pt x="497" y="4604"/>
                      </a:cubicBezTo>
                      <a:lnTo>
                        <a:pt x="693" y="497"/>
                      </a:lnTo>
                      <a:lnTo>
                        <a:pt x="6170" y="497"/>
                      </a:lnTo>
                      <a:cubicBezTo>
                        <a:pt x="6501" y="497"/>
                        <a:pt x="6501" y="0"/>
                        <a:pt x="61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49"/>
                <p:cNvSpPr/>
                <p:nvPr/>
              </p:nvSpPr>
              <p:spPr>
                <a:xfrm>
                  <a:off x="4335120" y="1677240"/>
                  <a:ext cx="107643" cy="77757"/>
                </a:xfrm>
                <a:custGeom>
                  <a:avLst/>
                  <a:gdLst/>
                  <a:ahLst/>
                  <a:cxnLst/>
                  <a:rect l="l" t="t" r="r" b="b"/>
                  <a:pathLst>
                    <a:path w="3898" h="2815" extrusionOk="0">
                      <a:moveTo>
                        <a:pt x="249" y="1"/>
                      </a:moveTo>
                      <a:cubicBezTo>
                        <a:pt x="132" y="1"/>
                        <a:pt x="16" y="76"/>
                        <a:pt x="1" y="226"/>
                      </a:cubicBezTo>
                      <a:lnTo>
                        <a:pt x="1" y="918"/>
                      </a:lnTo>
                      <a:cubicBezTo>
                        <a:pt x="31" y="1972"/>
                        <a:pt x="888" y="2814"/>
                        <a:pt x="1942" y="2814"/>
                      </a:cubicBezTo>
                      <a:cubicBezTo>
                        <a:pt x="2995" y="2814"/>
                        <a:pt x="3867" y="1972"/>
                        <a:pt x="3898" y="918"/>
                      </a:cubicBezTo>
                      <a:lnTo>
                        <a:pt x="3898" y="226"/>
                      </a:lnTo>
                      <a:cubicBezTo>
                        <a:pt x="3883" y="76"/>
                        <a:pt x="3762" y="1"/>
                        <a:pt x="3644" y="1"/>
                      </a:cubicBezTo>
                      <a:cubicBezTo>
                        <a:pt x="3525" y="1"/>
                        <a:pt x="3409" y="76"/>
                        <a:pt x="3401" y="226"/>
                      </a:cubicBezTo>
                      <a:lnTo>
                        <a:pt x="3401" y="918"/>
                      </a:lnTo>
                      <a:cubicBezTo>
                        <a:pt x="3371" y="1701"/>
                        <a:pt x="2724" y="2318"/>
                        <a:pt x="1942" y="2318"/>
                      </a:cubicBezTo>
                      <a:cubicBezTo>
                        <a:pt x="1174" y="2318"/>
                        <a:pt x="527" y="1701"/>
                        <a:pt x="497" y="918"/>
                      </a:cubicBezTo>
                      <a:lnTo>
                        <a:pt x="497" y="226"/>
                      </a:lnTo>
                      <a:cubicBezTo>
                        <a:pt x="482" y="76"/>
                        <a:pt x="366" y="1"/>
                        <a:pt x="2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55" name="Google Shape;2355;p49"/>
              <p:cNvGrpSpPr/>
              <p:nvPr/>
            </p:nvGrpSpPr>
            <p:grpSpPr>
              <a:xfrm>
                <a:off x="1192" y="2125"/>
                <a:ext cx="4156" cy="4302"/>
                <a:chOff x="756928" y="1349375"/>
                <a:chExt cx="2638747" cy="2732027"/>
              </a:xfrm>
            </p:grpSpPr>
            <p:sp>
              <p:nvSpPr>
                <p:cNvPr id="2356" name="Google Shape;2356;p49"/>
                <p:cNvSpPr/>
                <p:nvPr/>
              </p:nvSpPr>
              <p:spPr>
                <a:xfrm>
                  <a:off x="781050" y="1352550"/>
                  <a:ext cx="2586100" cy="28575"/>
                </a:xfrm>
                <a:custGeom>
                  <a:avLst/>
                  <a:gdLst/>
                  <a:ahLst/>
                  <a:cxnLst/>
                  <a:rect l="l" t="t" r="r" b="b"/>
                  <a:pathLst>
                    <a:path w="104394" h="1143" extrusionOk="0">
                      <a:moveTo>
                        <a:pt x="0" y="1143"/>
                      </a:moveTo>
                      <a:cubicBezTo>
                        <a:pt x="34800" y="1143"/>
                        <a:pt x="69594" y="0"/>
                        <a:pt x="104394" y="0"/>
                      </a:cubicBezTo>
                    </a:path>
                  </a:pathLst>
                </a:custGeom>
                <a:noFill/>
                <a:ln w="19050" cap="flat" cmpd="sng">
                  <a:solidFill>
                    <a:schemeClr val="dk2"/>
                  </a:solidFill>
                  <a:prstDash val="solid"/>
                  <a:round/>
                  <a:headEnd type="none" w="med" len="med"/>
                  <a:tailEnd type="none" w="med" len="med"/>
                </a:ln>
              </p:spPr>
            </p:sp>
            <p:sp>
              <p:nvSpPr>
                <p:cNvPr id="2357" name="Google Shape;2357;p49"/>
                <p:cNvSpPr/>
                <p:nvPr/>
              </p:nvSpPr>
              <p:spPr>
                <a:xfrm rot="6895430">
                  <a:off x="1251086" y="2701102"/>
                  <a:ext cx="2999315" cy="28573"/>
                </a:xfrm>
                <a:custGeom>
                  <a:avLst/>
                  <a:gdLst/>
                  <a:ahLst/>
                  <a:cxnLst/>
                  <a:rect l="l" t="t" r="r" b="b"/>
                  <a:pathLst>
                    <a:path w="104394" h="1143" extrusionOk="0">
                      <a:moveTo>
                        <a:pt x="0" y="1143"/>
                      </a:moveTo>
                      <a:cubicBezTo>
                        <a:pt x="34800" y="1143"/>
                        <a:pt x="69594" y="0"/>
                        <a:pt x="104394" y="0"/>
                      </a:cubicBezTo>
                    </a:path>
                  </a:pathLst>
                </a:custGeom>
                <a:noFill/>
                <a:ln w="19050" cap="flat" cmpd="sng">
                  <a:solidFill>
                    <a:schemeClr val="dk2"/>
                  </a:solidFill>
                  <a:prstDash val="solid"/>
                  <a:round/>
                  <a:headEnd type="none" w="med" len="med"/>
                  <a:tailEnd type="none" w="med" len="med"/>
                </a:ln>
              </p:spPr>
            </p:sp>
            <p:sp>
              <p:nvSpPr>
                <p:cNvPr id="2358" name="Google Shape;2358;p49"/>
                <p:cNvSpPr/>
                <p:nvPr/>
              </p:nvSpPr>
              <p:spPr>
                <a:xfrm rot="3781023" flipH="1">
                  <a:off x="-56424" y="2711884"/>
                  <a:ext cx="3024426" cy="28574"/>
                </a:xfrm>
                <a:custGeom>
                  <a:avLst/>
                  <a:gdLst/>
                  <a:ahLst/>
                  <a:cxnLst/>
                  <a:rect l="l" t="t" r="r" b="b"/>
                  <a:pathLst>
                    <a:path w="104394" h="1143" extrusionOk="0">
                      <a:moveTo>
                        <a:pt x="0" y="1143"/>
                      </a:moveTo>
                      <a:cubicBezTo>
                        <a:pt x="34800" y="1143"/>
                        <a:pt x="69594" y="0"/>
                        <a:pt x="104394" y="0"/>
                      </a:cubicBezTo>
                    </a:path>
                  </a:pathLst>
                </a:custGeom>
                <a:noFill/>
                <a:ln w="19050" cap="flat" cmpd="sng">
                  <a:solidFill>
                    <a:schemeClr val="dk2"/>
                  </a:solidFill>
                  <a:prstDash val="solid"/>
                  <a:round/>
                  <a:headEnd type="none" w="med" len="med"/>
                  <a:tailEnd type="none" w="med" len="med"/>
                </a:ln>
              </p:spPr>
            </p:sp>
          </p:grpSp>
        </p:grpSp>
      </p:grpSp>
      <p:sp>
        <p:nvSpPr>
          <p:cNvPr id="45" name="文本框 15"/>
          <p:cNvSpPr txBox="1"/>
          <p:nvPr/>
        </p:nvSpPr>
        <p:spPr>
          <a:xfrm>
            <a:off x="1420257" y="2246684"/>
            <a:ext cx="2599950" cy="646331"/>
          </a:xfrm>
          <a:prstGeom prst="rect">
            <a:avLst/>
          </a:prstGeom>
          <a:noFill/>
        </p:spPr>
        <p:txBody>
          <a:bodyPr wrap="square" rtlCol="0">
            <a:spAutoFit/>
          </a:bodyPr>
          <a:lstStyle/>
          <a:p>
            <a:pPr algn="r" rtl="1"/>
            <a:r>
              <a:rPr lang="ar-SA" altLang="en-US" sz="3600" b="1" dirty="0" smtClean="0">
                <a:solidFill>
                  <a:schemeClr val="accent6">
                    <a:lumMod val="50000"/>
                  </a:schemeClr>
                </a:solidFill>
                <a:latin typeface="Bodoni MT Black" panose="02070A03080606020203" charset="0"/>
                <a:cs typeface="Bodoni MT Black" panose="02070A03080606020203" charset="0"/>
                <a:sym typeface="+mn-ea"/>
              </a:rPr>
              <a:t>   الواجب  </a:t>
            </a:r>
            <a:endParaRPr lang="en-GB" altLang="en-US" sz="3600" b="1" dirty="0">
              <a:solidFill>
                <a:schemeClr val="accent6">
                  <a:lumMod val="50000"/>
                </a:schemeClr>
              </a:solidFill>
              <a:latin typeface="Bodoni MT Black" panose="02070A03080606020203" charset="0"/>
              <a:cs typeface="Bodoni MT Black" panose="02070A03080606020203" charset="0"/>
              <a:sym typeface="+mn-ea"/>
            </a:endParaRPr>
          </a:p>
        </p:txBody>
      </p:sp>
      <p:pic>
        <p:nvPicPr>
          <p:cNvPr id="8" name="Picture 7"/>
          <p:cNvPicPr>
            <a:picLocks noChangeAspect="1"/>
          </p:cNvPicPr>
          <p:nvPr/>
        </p:nvPicPr>
        <p:blipFill>
          <a:blip r:embed="rId12"/>
          <a:stretch>
            <a:fillRect/>
          </a:stretch>
        </p:blipFill>
        <p:spPr>
          <a:xfrm>
            <a:off x="4608330" y="1126609"/>
            <a:ext cx="6792150" cy="4705350"/>
          </a:xfrm>
          <a:prstGeom prst="rect">
            <a:avLst/>
          </a:prstGeom>
        </p:spPr>
      </p:pic>
    </p:spTree>
    <p:custDataLst>
      <p:tags r:id="rId1"/>
    </p:custDataLst>
    <p:extLst>
      <p:ext uri="{BB962C8B-B14F-4D97-AF65-F5344CB8AC3E}">
        <p14:creationId xmlns:p14="http://schemas.microsoft.com/office/powerpoint/2010/main" val="4142691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1517015" y="-3427095"/>
            <a:ext cx="16624300" cy="12280265"/>
            <a:chOff x="-2389" y="-5397"/>
            <a:chExt cx="26180" cy="19339"/>
          </a:xfrm>
        </p:grpSpPr>
        <p:grpSp>
          <p:nvGrpSpPr>
            <p:cNvPr id="11" name="组合 10"/>
            <p:cNvGrpSpPr/>
            <p:nvPr/>
          </p:nvGrpSpPr>
          <p:grpSpPr>
            <a:xfrm>
              <a:off x="-2389" y="-5397"/>
              <a:ext cx="26180" cy="19339"/>
              <a:chOff x="-2389" y="-5397"/>
              <a:chExt cx="26180" cy="19339"/>
            </a:xfrm>
          </p:grpSpPr>
          <p:pic>
            <p:nvPicPr>
              <p:cNvPr id="61" name="Google Shape;3471;p71"/>
              <p:cNvPicPr preferRelativeResize="0"/>
              <p:nvPr/>
            </p:nvPicPr>
            <p:blipFill>
              <a:blip r:embed="rId3"/>
              <a:stretch>
                <a:fillRect/>
              </a:stretch>
            </p:blipFill>
            <p:spPr>
              <a:xfrm rot="360000" flipV="1">
                <a:off x="657" y="-5013"/>
                <a:ext cx="9414" cy="7566"/>
              </a:xfrm>
              <a:prstGeom prst="rect">
                <a:avLst/>
              </a:prstGeom>
              <a:noFill/>
              <a:ln>
                <a:noFill/>
              </a:ln>
            </p:spPr>
          </p:pic>
          <p:pic>
            <p:nvPicPr>
              <p:cNvPr id="68" name="Google Shape;3480;p71"/>
              <p:cNvPicPr preferRelativeResize="0"/>
              <p:nvPr/>
            </p:nvPicPr>
            <p:blipFill>
              <a:blip r:embed="rId4"/>
              <a:stretch>
                <a:fillRect/>
              </a:stretch>
            </p:blipFill>
            <p:spPr>
              <a:xfrm rot="20443258" flipV="1">
                <a:off x="11978" y="5730"/>
                <a:ext cx="11813" cy="8212"/>
              </a:xfrm>
              <a:prstGeom prst="rect">
                <a:avLst/>
              </a:prstGeom>
              <a:noFill/>
              <a:ln>
                <a:noFill/>
              </a:ln>
            </p:spPr>
          </p:pic>
          <p:pic>
            <p:nvPicPr>
              <p:cNvPr id="3473" name="Google Shape;3473;p71"/>
              <p:cNvPicPr preferRelativeResize="0"/>
              <p:nvPr/>
            </p:nvPicPr>
            <p:blipFill>
              <a:blip r:embed="rId5"/>
              <a:stretch>
                <a:fillRect/>
              </a:stretch>
            </p:blipFill>
            <p:spPr>
              <a:xfrm>
                <a:off x="-2389" y="5202"/>
                <a:ext cx="6394" cy="8097"/>
              </a:xfrm>
              <a:prstGeom prst="rect">
                <a:avLst/>
              </a:prstGeom>
              <a:noFill/>
              <a:ln>
                <a:noFill/>
              </a:ln>
            </p:spPr>
          </p:pic>
          <p:pic>
            <p:nvPicPr>
              <p:cNvPr id="3477" name="Google Shape;3477;p71"/>
              <p:cNvPicPr preferRelativeResize="0"/>
              <p:nvPr/>
            </p:nvPicPr>
            <p:blipFill>
              <a:blip r:embed="rId6"/>
              <a:stretch>
                <a:fillRect/>
              </a:stretch>
            </p:blipFill>
            <p:spPr>
              <a:xfrm>
                <a:off x="16040" y="-5397"/>
                <a:ext cx="3689" cy="9407"/>
              </a:xfrm>
              <a:prstGeom prst="rect">
                <a:avLst/>
              </a:prstGeom>
              <a:noFill/>
              <a:ln>
                <a:noFill/>
              </a:ln>
            </p:spPr>
          </p:pic>
        </p:grpSp>
        <p:sp>
          <p:nvSpPr>
            <p:cNvPr id="2" name="圆角矩形 1"/>
            <p:cNvSpPr/>
            <p:nvPr/>
          </p:nvSpPr>
          <p:spPr>
            <a:xfrm>
              <a:off x="963" y="963"/>
              <a:ext cx="17275" cy="8874"/>
            </a:xfrm>
            <a:prstGeom prst="roundRect">
              <a:avLst/>
            </a:prstGeom>
            <a:solidFill>
              <a:schemeClr val="bg1"/>
            </a:solidFill>
            <a:ln>
              <a:noFill/>
            </a:ln>
            <a:effectLst>
              <a:outerShdw blurRad="11684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681" y="-1676"/>
              <a:ext cx="10146" cy="4491"/>
              <a:chOff x="681" y="-1676"/>
              <a:chExt cx="10146" cy="4491"/>
            </a:xfrm>
          </p:grpSpPr>
          <p:sp>
            <p:nvSpPr>
              <p:cNvPr id="6" name="任意多边形 5"/>
              <p:cNvSpPr/>
              <p:nvPr/>
            </p:nvSpPr>
            <p:spPr>
              <a:xfrm rot="20700000" flipV="1">
                <a:off x="835" y="-1676"/>
                <a:ext cx="9019" cy="3587"/>
              </a:xfrm>
              <a:custGeom>
                <a:avLst/>
                <a:gdLst>
                  <a:gd name="connsiteX0" fmla="*/ 0 w 7507705"/>
                  <a:gd name="connsiteY0" fmla="*/ 2310063 h 2310063"/>
                  <a:gd name="connsiteX1" fmla="*/ 1443789 w 7507705"/>
                  <a:gd name="connsiteY1" fmla="*/ 981777 h 2310063"/>
                  <a:gd name="connsiteX2" fmla="*/ 5111015 w 7507705"/>
                  <a:gd name="connsiteY2" fmla="*/ 0 h 2310063"/>
                  <a:gd name="connsiteX3" fmla="*/ 7507705 w 7507705"/>
                  <a:gd name="connsiteY3" fmla="*/ 760396 h 2310063"/>
                  <a:gd name="connsiteX0-1" fmla="*/ 0 w 7517330"/>
                  <a:gd name="connsiteY0-2" fmla="*/ 2252312 h 2252312"/>
                  <a:gd name="connsiteX1-3" fmla="*/ 1453414 w 7517330"/>
                  <a:gd name="connsiteY1-4" fmla="*/ 981777 h 2252312"/>
                  <a:gd name="connsiteX2-5" fmla="*/ 5120640 w 7517330"/>
                  <a:gd name="connsiteY2-6" fmla="*/ 0 h 2252312"/>
                  <a:gd name="connsiteX3-7" fmla="*/ 7517330 w 7517330"/>
                  <a:gd name="connsiteY3-8" fmla="*/ 760396 h 2252312"/>
                  <a:gd name="connsiteX0-9" fmla="*/ 0 w 7517330"/>
                  <a:gd name="connsiteY0-10" fmla="*/ 2252312 h 2252312"/>
                  <a:gd name="connsiteX1-11" fmla="*/ 1453414 w 7517330"/>
                  <a:gd name="connsiteY1-12" fmla="*/ 981777 h 2252312"/>
                  <a:gd name="connsiteX2-13" fmla="*/ 5120640 w 7517330"/>
                  <a:gd name="connsiteY2-14" fmla="*/ 0 h 2252312"/>
                  <a:gd name="connsiteX3-15" fmla="*/ 7517330 w 7517330"/>
                  <a:gd name="connsiteY3-16" fmla="*/ 760396 h 2252312"/>
                  <a:gd name="connsiteX0-17" fmla="*/ 0 w 7517330"/>
                  <a:gd name="connsiteY0-18" fmla="*/ 2252312 h 2252312"/>
                  <a:gd name="connsiteX1-19" fmla="*/ 1453414 w 7517330"/>
                  <a:gd name="connsiteY1-20" fmla="*/ 981777 h 2252312"/>
                  <a:gd name="connsiteX2-21" fmla="*/ 5120640 w 7517330"/>
                  <a:gd name="connsiteY2-22" fmla="*/ 0 h 2252312"/>
                  <a:gd name="connsiteX3-23" fmla="*/ 7517330 w 7517330"/>
                  <a:gd name="connsiteY3-24" fmla="*/ 760396 h 2252312"/>
                  <a:gd name="connsiteX0-25" fmla="*/ 0 w 7517330"/>
                  <a:gd name="connsiteY0-26" fmla="*/ 2252312 h 2252312"/>
                  <a:gd name="connsiteX1-27" fmla="*/ 1511166 w 7517330"/>
                  <a:gd name="connsiteY1-28" fmla="*/ 1366787 h 2252312"/>
                  <a:gd name="connsiteX2-29" fmla="*/ 5120640 w 7517330"/>
                  <a:gd name="connsiteY2-30" fmla="*/ 0 h 2252312"/>
                  <a:gd name="connsiteX3-31" fmla="*/ 7517330 w 7517330"/>
                  <a:gd name="connsiteY3-32" fmla="*/ 760396 h 2252312"/>
                  <a:gd name="connsiteX0-33" fmla="*/ 0 w 7517330"/>
                  <a:gd name="connsiteY0-34" fmla="*/ 2252312 h 2252312"/>
                  <a:gd name="connsiteX1-35" fmla="*/ 1511166 w 7517330"/>
                  <a:gd name="connsiteY1-36" fmla="*/ 1366787 h 2252312"/>
                  <a:gd name="connsiteX2-37" fmla="*/ 5120640 w 7517330"/>
                  <a:gd name="connsiteY2-38" fmla="*/ 0 h 2252312"/>
                  <a:gd name="connsiteX3-39" fmla="*/ 7517330 w 7517330"/>
                  <a:gd name="connsiteY3-40" fmla="*/ 760396 h 2252312"/>
                  <a:gd name="connsiteX0-41" fmla="*/ 0 w 7517330"/>
                  <a:gd name="connsiteY0-42" fmla="*/ 2252312 h 2252312"/>
                  <a:gd name="connsiteX1-43" fmla="*/ 1511166 w 7517330"/>
                  <a:gd name="connsiteY1-44" fmla="*/ 1366787 h 2252312"/>
                  <a:gd name="connsiteX2-45" fmla="*/ 5120640 w 7517330"/>
                  <a:gd name="connsiteY2-46" fmla="*/ 0 h 2252312"/>
                  <a:gd name="connsiteX3-47" fmla="*/ 7517330 w 7517330"/>
                  <a:gd name="connsiteY3-48" fmla="*/ 760396 h 2252312"/>
                  <a:gd name="connsiteX0-49" fmla="*/ 0 w 7449953"/>
                  <a:gd name="connsiteY0-50" fmla="*/ 2252312 h 2252312"/>
                  <a:gd name="connsiteX1-51" fmla="*/ 1443789 w 7449953"/>
                  <a:gd name="connsiteY1-52" fmla="*/ 1366787 h 2252312"/>
                  <a:gd name="connsiteX2-53" fmla="*/ 5053263 w 7449953"/>
                  <a:gd name="connsiteY2-54" fmla="*/ 0 h 2252312"/>
                  <a:gd name="connsiteX3-55" fmla="*/ 7449953 w 7449953"/>
                  <a:gd name="connsiteY3-56" fmla="*/ 760396 h 2252312"/>
                  <a:gd name="connsiteX0-57" fmla="*/ 0 w 7449953"/>
                  <a:gd name="connsiteY0-58" fmla="*/ 2286069 h 2286069"/>
                  <a:gd name="connsiteX1-59" fmla="*/ 1443789 w 7449953"/>
                  <a:gd name="connsiteY1-60" fmla="*/ 1400544 h 2286069"/>
                  <a:gd name="connsiteX2-61" fmla="*/ 5053263 w 7449953"/>
                  <a:gd name="connsiteY2-62" fmla="*/ 33757 h 2286069"/>
                  <a:gd name="connsiteX3-63" fmla="*/ 7449953 w 7449953"/>
                  <a:gd name="connsiteY3-64" fmla="*/ 794153 h 2286069"/>
                  <a:gd name="connsiteX0-65" fmla="*/ 0 w 7449953"/>
                  <a:gd name="connsiteY0-66" fmla="*/ 2276635 h 2276635"/>
                  <a:gd name="connsiteX1-67" fmla="*/ 1443789 w 7449953"/>
                  <a:gd name="connsiteY1-68" fmla="*/ 1391110 h 2276635"/>
                  <a:gd name="connsiteX2-69" fmla="*/ 5005137 w 7449953"/>
                  <a:gd name="connsiteY2-70" fmla="*/ 33948 h 2276635"/>
                  <a:gd name="connsiteX3-71" fmla="*/ 7449953 w 7449953"/>
                  <a:gd name="connsiteY3-72" fmla="*/ 784719 h 2276635"/>
                  <a:gd name="connsiteX0-73" fmla="*/ 0 w 6391174"/>
                  <a:gd name="connsiteY0-74" fmla="*/ 2242736 h 2242736"/>
                  <a:gd name="connsiteX1-75" fmla="*/ 1443789 w 6391174"/>
                  <a:gd name="connsiteY1-76" fmla="*/ 1357211 h 2242736"/>
                  <a:gd name="connsiteX2-77" fmla="*/ 5005137 w 6391174"/>
                  <a:gd name="connsiteY2-78" fmla="*/ 49 h 2242736"/>
                  <a:gd name="connsiteX3-79" fmla="*/ 6391174 w 6391174"/>
                  <a:gd name="connsiteY3-80" fmla="*/ 1405338 h 2242736"/>
                  <a:gd name="connsiteX0-81" fmla="*/ 0 w 6391174"/>
                  <a:gd name="connsiteY0-82" fmla="*/ 2242736 h 2242736"/>
                  <a:gd name="connsiteX1-83" fmla="*/ 1443789 w 6391174"/>
                  <a:gd name="connsiteY1-84" fmla="*/ 1357211 h 2242736"/>
                  <a:gd name="connsiteX2-85" fmla="*/ 5005137 w 6391174"/>
                  <a:gd name="connsiteY2-86" fmla="*/ 49 h 2242736"/>
                  <a:gd name="connsiteX3-87" fmla="*/ 6391174 w 6391174"/>
                  <a:gd name="connsiteY3-88" fmla="*/ 1405338 h 2242736"/>
                  <a:gd name="connsiteX0-89" fmla="*/ 0 w 6391174"/>
                  <a:gd name="connsiteY0-90" fmla="*/ 2243091 h 2243091"/>
                  <a:gd name="connsiteX1-91" fmla="*/ 2531444 w 6391174"/>
                  <a:gd name="connsiteY1-92" fmla="*/ 1270938 h 2243091"/>
                  <a:gd name="connsiteX2-93" fmla="*/ 5005137 w 6391174"/>
                  <a:gd name="connsiteY2-94" fmla="*/ 404 h 2243091"/>
                  <a:gd name="connsiteX3-95" fmla="*/ 6391174 w 6391174"/>
                  <a:gd name="connsiteY3-96" fmla="*/ 1405693 h 2243091"/>
                  <a:gd name="connsiteX0-97" fmla="*/ 0 w 6391174"/>
                  <a:gd name="connsiteY0-98" fmla="*/ 2243007 h 2243007"/>
                  <a:gd name="connsiteX1-99" fmla="*/ 2531444 w 6391174"/>
                  <a:gd name="connsiteY1-100" fmla="*/ 1270854 h 2243007"/>
                  <a:gd name="connsiteX2-101" fmla="*/ 5005137 w 6391174"/>
                  <a:gd name="connsiteY2-102" fmla="*/ 320 h 2243007"/>
                  <a:gd name="connsiteX3-103" fmla="*/ 6391174 w 6391174"/>
                  <a:gd name="connsiteY3-104" fmla="*/ 1405609 h 2243007"/>
                  <a:gd name="connsiteX0-105" fmla="*/ 0 w 6391174"/>
                  <a:gd name="connsiteY0-106" fmla="*/ 2281578 h 2281578"/>
                  <a:gd name="connsiteX1-107" fmla="*/ 2531444 w 6391174"/>
                  <a:gd name="connsiteY1-108" fmla="*/ 1309425 h 2281578"/>
                  <a:gd name="connsiteX2-109" fmla="*/ 4754880 w 6391174"/>
                  <a:gd name="connsiteY2-110" fmla="*/ 390 h 2281578"/>
                  <a:gd name="connsiteX3-111" fmla="*/ 6391174 w 6391174"/>
                  <a:gd name="connsiteY3-112" fmla="*/ 1444180 h 2281578"/>
                  <a:gd name="connsiteX0-113" fmla="*/ 17 w 6391191"/>
                  <a:gd name="connsiteY0-114" fmla="*/ 2281578 h 2281578"/>
                  <a:gd name="connsiteX1-115" fmla="*/ 2531461 w 6391191"/>
                  <a:gd name="connsiteY1-116" fmla="*/ 1309425 h 2281578"/>
                  <a:gd name="connsiteX2-117" fmla="*/ 4754897 w 6391191"/>
                  <a:gd name="connsiteY2-118" fmla="*/ 390 h 2281578"/>
                  <a:gd name="connsiteX3-119" fmla="*/ 6391191 w 6391191"/>
                  <a:gd name="connsiteY3-120" fmla="*/ 1444180 h 2281578"/>
                  <a:gd name="connsiteX0-121" fmla="*/ 19 w 6285315"/>
                  <a:gd name="connsiteY0-122" fmla="*/ 2271953 h 2271953"/>
                  <a:gd name="connsiteX1-123" fmla="*/ 2425585 w 6285315"/>
                  <a:gd name="connsiteY1-124" fmla="*/ 1309425 h 2271953"/>
                  <a:gd name="connsiteX2-125" fmla="*/ 4649021 w 6285315"/>
                  <a:gd name="connsiteY2-126" fmla="*/ 390 h 2271953"/>
                  <a:gd name="connsiteX3-127" fmla="*/ 6285315 w 6285315"/>
                  <a:gd name="connsiteY3-128" fmla="*/ 1444180 h 2271953"/>
                  <a:gd name="connsiteX0-129" fmla="*/ 19 w 6285315"/>
                  <a:gd name="connsiteY0-130" fmla="*/ 2271953 h 2271953"/>
                  <a:gd name="connsiteX1-131" fmla="*/ 2425585 w 6285315"/>
                  <a:gd name="connsiteY1-132" fmla="*/ 1309425 h 2271953"/>
                  <a:gd name="connsiteX2-133" fmla="*/ 4649021 w 6285315"/>
                  <a:gd name="connsiteY2-134" fmla="*/ 390 h 2271953"/>
                  <a:gd name="connsiteX3-135" fmla="*/ 6285315 w 6285315"/>
                  <a:gd name="connsiteY3-136" fmla="*/ 1444180 h 2271953"/>
                  <a:gd name="connsiteX0-137" fmla="*/ 19 w 6285315"/>
                  <a:gd name="connsiteY0-138" fmla="*/ 2282053 h 2282053"/>
                  <a:gd name="connsiteX1-139" fmla="*/ 2425585 w 6285315"/>
                  <a:gd name="connsiteY1-140" fmla="*/ 1319525 h 2282053"/>
                  <a:gd name="connsiteX2-141" fmla="*/ 4649021 w 6285315"/>
                  <a:gd name="connsiteY2-142" fmla="*/ 10490 h 2282053"/>
                  <a:gd name="connsiteX3-143" fmla="*/ 6285315 w 6285315"/>
                  <a:gd name="connsiteY3-144" fmla="*/ 1454280 h 2282053"/>
                  <a:gd name="connsiteX0-145" fmla="*/ 19 w 5753482"/>
                  <a:gd name="connsiteY0-146" fmla="*/ 2319564 h 2319564"/>
                  <a:gd name="connsiteX1-147" fmla="*/ 2425585 w 5753482"/>
                  <a:gd name="connsiteY1-148" fmla="*/ 1357036 h 2319564"/>
                  <a:gd name="connsiteX2-149" fmla="*/ 4649021 w 5753482"/>
                  <a:gd name="connsiteY2-150" fmla="*/ 48001 h 2319564"/>
                  <a:gd name="connsiteX3-151" fmla="*/ 5753482 w 5753482"/>
                  <a:gd name="connsiteY3-152" fmla="*/ 1010528 h 2319564"/>
                  <a:gd name="connsiteX0-153" fmla="*/ 19 w 5753482"/>
                  <a:gd name="connsiteY0-154" fmla="*/ 2277873 h 2277873"/>
                  <a:gd name="connsiteX1-155" fmla="*/ 2425585 w 5753482"/>
                  <a:gd name="connsiteY1-156" fmla="*/ 1315345 h 2277873"/>
                  <a:gd name="connsiteX2-157" fmla="*/ 4649021 w 5753482"/>
                  <a:gd name="connsiteY2-158" fmla="*/ 6310 h 2277873"/>
                  <a:gd name="connsiteX3-159" fmla="*/ 5753482 w 5753482"/>
                  <a:gd name="connsiteY3-160" fmla="*/ 968837 h 2277873"/>
                </a:gdLst>
                <a:ahLst/>
                <a:cxnLst>
                  <a:cxn ang="0">
                    <a:pos x="connsiteX0-1" y="connsiteY0-2"/>
                  </a:cxn>
                  <a:cxn ang="0">
                    <a:pos x="connsiteX1-3" y="connsiteY1-4"/>
                  </a:cxn>
                  <a:cxn ang="0">
                    <a:pos x="connsiteX2-5" y="connsiteY2-6"/>
                  </a:cxn>
                  <a:cxn ang="0">
                    <a:pos x="connsiteX3-7" y="connsiteY3-8"/>
                  </a:cxn>
                </a:cxnLst>
                <a:rect l="l" t="t" r="r" b="b"/>
                <a:pathLst>
                  <a:path w="5753482" h="2277873">
                    <a:moveTo>
                      <a:pt x="19" y="2277873"/>
                    </a:moveTo>
                    <a:cubicBezTo>
                      <a:pt x="-6399" y="1113216"/>
                      <a:pt x="1650751" y="1693939"/>
                      <a:pt x="2425585" y="1315345"/>
                    </a:cubicBezTo>
                    <a:cubicBezTo>
                      <a:pt x="3200419" y="936751"/>
                      <a:pt x="4094372" y="64061"/>
                      <a:pt x="4649021" y="6310"/>
                    </a:cubicBezTo>
                    <a:cubicBezTo>
                      <a:pt x="5203670" y="-51441"/>
                      <a:pt x="5560400" y="288652"/>
                      <a:pt x="5753482" y="968837"/>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Google Shape;3475;p71"/>
              <p:cNvPicPr preferRelativeResize="0"/>
              <p:nvPr/>
            </p:nvPicPr>
            <p:blipFill>
              <a:blip r:embed="rId7"/>
              <a:stretch>
                <a:fillRect/>
              </a:stretch>
            </p:blipFill>
            <p:spPr>
              <a:xfrm rot="4500000">
                <a:off x="4430" y="-3582"/>
                <a:ext cx="2648" cy="10146"/>
              </a:xfrm>
              <a:prstGeom prst="rect">
                <a:avLst/>
              </a:prstGeom>
              <a:noFill/>
              <a:ln>
                <a:noFill/>
              </a:ln>
            </p:spPr>
          </p:pic>
        </p:grpSp>
      </p:grpSp>
      <p:grpSp>
        <p:nvGrpSpPr>
          <p:cNvPr id="13" name="组合 12"/>
          <p:cNvGrpSpPr/>
          <p:nvPr/>
        </p:nvGrpSpPr>
        <p:grpSpPr>
          <a:xfrm>
            <a:off x="1208646" y="804833"/>
            <a:ext cx="9792335" cy="831850"/>
            <a:chOff x="-6128" y="3877"/>
            <a:chExt cx="15421" cy="1310"/>
          </a:xfrm>
        </p:grpSpPr>
        <p:pic>
          <p:nvPicPr>
            <p:cNvPr id="14" name="Google Shape;3481;p71"/>
            <p:cNvPicPr preferRelativeResize="0"/>
            <p:nvPr/>
          </p:nvPicPr>
          <p:blipFill>
            <a:blip r:embed="rId8"/>
            <a:stretch>
              <a:fillRect/>
            </a:stretch>
          </p:blipFill>
          <p:spPr>
            <a:xfrm>
              <a:off x="-6128" y="3901"/>
              <a:ext cx="15421" cy="1286"/>
            </a:xfrm>
            <a:prstGeom prst="rect">
              <a:avLst/>
            </a:prstGeom>
            <a:noFill/>
            <a:ln>
              <a:noFill/>
            </a:ln>
          </p:spPr>
        </p:pic>
        <p:sp>
          <p:nvSpPr>
            <p:cNvPr id="16" name="文本框 15"/>
            <p:cNvSpPr txBox="1"/>
            <p:nvPr/>
          </p:nvSpPr>
          <p:spPr>
            <a:xfrm>
              <a:off x="-5634" y="3877"/>
              <a:ext cx="13173" cy="1018"/>
            </a:xfrm>
            <a:prstGeom prst="rect">
              <a:avLst/>
            </a:prstGeom>
            <a:noFill/>
          </p:spPr>
          <p:txBody>
            <a:bodyPr wrap="square" rtlCol="0">
              <a:spAutoFit/>
            </a:bodyPr>
            <a:lstStyle/>
            <a:p>
              <a:pPr algn="r" rtl="1"/>
              <a:r>
                <a:rPr lang="ar-SA" sz="3600" b="1" dirty="0" smtClean="0">
                  <a:solidFill>
                    <a:srgbClr val="FFFF00"/>
                  </a:solidFill>
                  <a:latin typeface="Bodoni MT Black" panose="02070A03080606020203" charset="0"/>
                  <a:cs typeface="Bodoni MT Black" panose="02070A03080606020203" charset="0"/>
                  <a:sym typeface="+mn-ea"/>
                </a:rPr>
                <a:t>مراجعة الدرس السابق ..</a:t>
              </a:r>
              <a:r>
                <a:rPr lang="ar-SA" sz="2400" b="1" i="1" kern="0" dirty="0">
                  <a:solidFill>
                    <a:srgbClr val="000000"/>
                  </a:solidFill>
                  <a:latin typeface="Playfair Display"/>
                  <a:cs typeface="Times New Roman" panose="02020603050405020304" pitchFamily="18" charset="0"/>
                  <a:sym typeface="Playfair Display"/>
                </a:rPr>
                <a:t> بالاختيار العشوائي بواسطة </a:t>
              </a:r>
              <a:r>
                <a:rPr lang="ar-SA" sz="3600" b="1" dirty="0" smtClean="0">
                  <a:solidFill>
                    <a:srgbClr val="FFFF00"/>
                  </a:solidFill>
                  <a:latin typeface="Bodoni MT Black" panose="02070A03080606020203" charset="0"/>
                  <a:cs typeface="Bodoni MT Black" panose="02070A03080606020203" charset="0"/>
                  <a:sym typeface="+mn-ea"/>
                </a:rPr>
                <a:t> </a:t>
              </a:r>
              <a:endParaRPr lang="en-GB" altLang="en-US" sz="3600" b="1" dirty="0">
                <a:solidFill>
                  <a:srgbClr val="FFFF00"/>
                </a:solidFill>
                <a:latin typeface="Bodoni MT Black" panose="02070A03080606020203" charset="0"/>
                <a:cs typeface="Bodoni MT Black" panose="02070A03080606020203" charset="0"/>
                <a:sym typeface="+mn-ea"/>
              </a:endParaRPr>
            </a:p>
          </p:txBody>
        </p:sp>
      </p:grpSp>
      <p:grpSp>
        <p:nvGrpSpPr>
          <p:cNvPr id="3" name="组合 2"/>
          <p:cNvGrpSpPr/>
          <p:nvPr/>
        </p:nvGrpSpPr>
        <p:grpSpPr>
          <a:xfrm>
            <a:off x="1208646" y="1615693"/>
            <a:ext cx="10357963" cy="4170551"/>
            <a:chOff x="1171" y="1780"/>
            <a:chExt cx="12826" cy="5164"/>
          </a:xfrm>
        </p:grpSpPr>
        <p:pic>
          <p:nvPicPr>
            <p:cNvPr id="2611" name="Google Shape;2611;p57"/>
            <p:cNvPicPr preferRelativeResize="0"/>
            <p:nvPr/>
          </p:nvPicPr>
          <p:blipFill>
            <a:blip r:embed="rId9">
              <a:alphaModFix amt="52000"/>
            </a:blip>
            <a:stretch>
              <a:fillRect/>
            </a:stretch>
          </p:blipFill>
          <p:spPr>
            <a:xfrm rot="-1128982" flipH="1">
              <a:off x="1375" y="1862"/>
              <a:ext cx="1765" cy="1239"/>
            </a:xfrm>
            <a:prstGeom prst="rect">
              <a:avLst/>
            </a:prstGeom>
            <a:noFill/>
            <a:ln>
              <a:noFill/>
            </a:ln>
          </p:spPr>
        </p:pic>
        <p:pic>
          <p:nvPicPr>
            <p:cNvPr id="2612" name="Google Shape;2612;p57"/>
            <p:cNvPicPr preferRelativeResize="0"/>
            <p:nvPr/>
          </p:nvPicPr>
          <p:blipFill>
            <a:blip r:embed="rId10">
              <a:alphaModFix amt="52000"/>
              <a:grayscl/>
            </a:blip>
            <a:stretch>
              <a:fillRect/>
            </a:stretch>
          </p:blipFill>
          <p:spPr>
            <a:xfrm rot="-1128979" flipH="1">
              <a:off x="5657" y="1897"/>
              <a:ext cx="1901" cy="1231"/>
            </a:xfrm>
            <a:prstGeom prst="rect">
              <a:avLst/>
            </a:prstGeom>
            <a:noFill/>
            <a:ln>
              <a:noFill/>
            </a:ln>
          </p:spPr>
        </p:pic>
        <p:pic>
          <p:nvPicPr>
            <p:cNvPr id="2613" name="Google Shape;2613;p57"/>
            <p:cNvPicPr preferRelativeResize="0"/>
            <p:nvPr/>
          </p:nvPicPr>
          <p:blipFill>
            <a:blip r:embed="rId11">
              <a:alphaModFix amt="52000"/>
            </a:blip>
            <a:stretch>
              <a:fillRect/>
            </a:stretch>
          </p:blipFill>
          <p:spPr>
            <a:xfrm rot="-1128991" flipH="1">
              <a:off x="9948" y="1780"/>
              <a:ext cx="2001" cy="1405"/>
            </a:xfrm>
            <a:prstGeom prst="rect">
              <a:avLst/>
            </a:prstGeom>
            <a:noFill/>
            <a:ln>
              <a:noFill/>
            </a:ln>
          </p:spPr>
        </p:pic>
        <p:pic>
          <p:nvPicPr>
            <p:cNvPr id="2614" name="Google Shape;2614;p57"/>
            <p:cNvPicPr preferRelativeResize="0"/>
            <p:nvPr/>
          </p:nvPicPr>
          <p:blipFill>
            <a:blip r:embed="rId10">
              <a:alphaModFix amt="52000"/>
              <a:grayscl/>
            </a:blip>
            <a:stretch>
              <a:fillRect/>
            </a:stretch>
          </p:blipFill>
          <p:spPr>
            <a:xfrm rot="20471025" flipH="1">
              <a:off x="3580" y="5174"/>
              <a:ext cx="1709" cy="1312"/>
            </a:xfrm>
            <a:prstGeom prst="rect">
              <a:avLst/>
            </a:prstGeom>
            <a:noFill/>
            <a:ln>
              <a:noFill/>
            </a:ln>
          </p:spPr>
        </p:pic>
        <p:pic>
          <p:nvPicPr>
            <p:cNvPr id="2615" name="Google Shape;2615;p57"/>
            <p:cNvPicPr preferRelativeResize="0"/>
            <p:nvPr/>
          </p:nvPicPr>
          <p:blipFill>
            <a:blip r:embed="rId9">
              <a:alphaModFix amt="52000"/>
            </a:blip>
            <a:stretch>
              <a:fillRect/>
            </a:stretch>
          </p:blipFill>
          <p:spPr>
            <a:xfrm rot="-1128982" flipH="1">
              <a:off x="7934" y="5208"/>
              <a:ext cx="1765" cy="1239"/>
            </a:xfrm>
            <a:prstGeom prst="rect">
              <a:avLst/>
            </a:prstGeom>
            <a:noFill/>
            <a:ln>
              <a:noFill/>
            </a:ln>
          </p:spPr>
        </p:pic>
        <p:sp>
          <p:nvSpPr>
            <p:cNvPr id="2616" name="Google Shape;2616;p57"/>
            <p:cNvSpPr txBox="1"/>
            <p:nvPr/>
          </p:nvSpPr>
          <p:spPr>
            <a:xfrm>
              <a:off x="1803" y="2137"/>
              <a:ext cx="3040" cy="690"/>
            </a:xfrm>
            <a:prstGeom prst="rect">
              <a:avLst/>
            </a:prstGeom>
            <a:noFill/>
            <a:ln>
              <a:noFill/>
            </a:ln>
          </p:spPr>
          <p:txBody>
            <a:bodyPr spcFirstLastPara="1" wrap="square" lIns="91425" tIns="91425" rIns="91425" bIns="91425" anchor="ctr" anchorCtr="0">
              <a:noAutofit/>
            </a:bodyPr>
            <a:lstStyle/>
            <a:p>
              <a:r>
                <a:rPr lang="ar-SA" altLang="en-GB" sz="2400" b="1" dirty="0">
                  <a:solidFill>
                    <a:schemeClr val="accent6">
                      <a:lumMod val="75000"/>
                    </a:schemeClr>
                  </a:solidFill>
                  <a:latin typeface="Bodoni MT Black" panose="02070A03080606020203" charset="0"/>
                  <a:cs typeface="Bodoni MT Black" panose="02070A03080606020203" charset="0"/>
                  <a:sym typeface="+mn-ea"/>
                </a:rPr>
                <a:t>السؤال </a:t>
              </a:r>
              <a:r>
                <a:rPr lang="ar-SA" altLang="en-GB" sz="2400" b="1" dirty="0" smtClean="0">
                  <a:solidFill>
                    <a:schemeClr val="accent6">
                      <a:lumMod val="75000"/>
                    </a:schemeClr>
                  </a:solidFill>
                  <a:latin typeface="Bodoni MT Black" panose="02070A03080606020203" charset="0"/>
                  <a:cs typeface="Bodoni MT Black" panose="02070A03080606020203" charset="0"/>
                  <a:sym typeface="+mn-ea"/>
                </a:rPr>
                <a:t>3</a:t>
              </a:r>
              <a:endParaRPr lang="en-US" altLang="en-GB" sz="2400" b="1" dirty="0">
                <a:solidFill>
                  <a:schemeClr val="accent6">
                    <a:lumMod val="75000"/>
                  </a:schemeClr>
                </a:solidFill>
                <a:latin typeface="Bodoni MT Black" panose="02070A03080606020203" charset="0"/>
                <a:ea typeface="Overpass Black"/>
                <a:cs typeface="Bodoni MT Black" panose="02070A03080606020203" charset="0"/>
                <a:sym typeface="+mn-ea"/>
              </a:endParaRPr>
            </a:p>
          </p:txBody>
        </p:sp>
        <p:sp>
          <p:nvSpPr>
            <p:cNvPr id="2618" name="Google Shape;2618;p57"/>
            <p:cNvSpPr txBox="1"/>
            <p:nvPr/>
          </p:nvSpPr>
          <p:spPr>
            <a:xfrm>
              <a:off x="6005" y="2137"/>
              <a:ext cx="3040" cy="690"/>
            </a:xfrm>
            <a:prstGeom prst="rect">
              <a:avLst/>
            </a:prstGeom>
            <a:noFill/>
            <a:ln>
              <a:noFill/>
            </a:ln>
          </p:spPr>
          <p:txBody>
            <a:bodyPr spcFirstLastPara="1" wrap="square" lIns="91425" tIns="91425" rIns="91425" bIns="91425" anchor="ctr" anchorCtr="0">
              <a:noAutofit/>
            </a:bodyPr>
            <a:lstStyle/>
            <a:p>
              <a:r>
                <a:rPr lang="ar-SA" altLang="en-GB" sz="2400" b="1" dirty="0">
                  <a:solidFill>
                    <a:schemeClr val="accent6">
                      <a:lumMod val="75000"/>
                    </a:schemeClr>
                  </a:solidFill>
                  <a:latin typeface="Bodoni MT Black" panose="02070A03080606020203" charset="0"/>
                  <a:cs typeface="Bodoni MT Black" panose="02070A03080606020203" charset="0"/>
                  <a:sym typeface="+mn-ea"/>
                </a:rPr>
                <a:t>السؤال </a:t>
              </a:r>
              <a:r>
                <a:rPr lang="ar-SA" altLang="en-GB" sz="2400" b="1" dirty="0" smtClean="0">
                  <a:solidFill>
                    <a:schemeClr val="accent6">
                      <a:lumMod val="75000"/>
                    </a:schemeClr>
                  </a:solidFill>
                  <a:latin typeface="Bodoni MT Black" panose="02070A03080606020203" charset="0"/>
                  <a:cs typeface="Bodoni MT Black" panose="02070A03080606020203" charset="0"/>
                  <a:sym typeface="+mn-ea"/>
                </a:rPr>
                <a:t>2</a:t>
              </a:r>
              <a:endParaRPr lang="en-US" altLang="en-GB" sz="2400" b="1" dirty="0">
                <a:solidFill>
                  <a:schemeClr val="accent6">
                    <a:lumMod val="75000"/>
                  </a:schemeClr>
                </a:solidFill>
                <a:latin typeface="Bodoni MT Black" panose="02070A03080606020203" charset="0"/>
                <a:ea typeface="Overpass Black"/>
                <a:cs typeface="Bodoni MT Black" panose="02070A03080606020203" charset="0"/>
                <a:sym typeface="+mn-ea"/>
              </a:endParaRPr>
            </a:p>
          </p:txBody>
        </p:sp>
        <p:sp>
          <p:nvSpPr>
            <p:cNvPr id="2620" name="Google Shape;2620;p57"/>
            <p:cNvSpPr txBox="1"/>
            <p:nvPr/>
          </p:nvSpPr>
          <p:spPr>
            <a:xfrm>
              <a:off x="10195" y="2137"/>
              <a:ext cx="3040" cy="690"/>
            </a:xfrm>
            <a:prstGeom prst="rect">
              <a:avLst/>
            </a:prstGeom>
            <a:noFill/>
            <a:ln>
              <a:noFill/>
            </a:ln>
          </p:spPr>
          <p:txBody>
            <a:bodyPr spcFirstLastPara="1" wrap="square" lIns="91425" tIns="91425" rIns="91425" bIns="91425" anchor="ctr" anchorCtr="0">
              <a:noAutofit/>
            </a:bodyPr>
            <a:lstStyle/>
            <a:p>
              <a:pPr algn="l"/>
              <a:r>
                <a:rPr lang="ar-SA" altLang="en-GB" sz="2400" b="1" dirty="0" smtClean="0">
                  <a:solidFill>
                    <a:schemeClr val="accent6">
                      <a:lumMod val="75000"/>
                    </a:schemeClr>
                  </a:solidFill>
                  <a:latin typeface="Bodoni MT Black" panose="02070A03080606020203" charset="0"/>
                  <a:cs typeface="Bodoni MT Black" panose="02070A03080606020203" charset="0"/>
                  <a:sym typeface="+mn-ea"/>
                </a:rPr>
                <a:t>السؤال 1</a:t>
              </a:r>
              <a:endParaRPr lang="en-US" altLang="en-GB" sz="2400" b="1" dirty="0">
                <a:solidFill>
                  <a:schemeClr val="accent6">
                    <a:lumMod val="75000"/>
                  </a:schemeClr>
                </a:solidFill>
                <a:latin typeface="Bodoni MT Black" panose="02070A03080606020203" charset="0"/>
                <a:ea typeface="Overpass Black"/>
                <a:cs typeface="Bodoni MT Black" panose="02070A03080606020203" charset="0"/>
                <a:sym typeface="+mn-ea"/>
              </a:endParaRPr>
            </a:p>
          </p:txBody>
        </p:sp>
        <p:sp>
          <p:nvSpPr>
            <p:cNvPr id="2621" name="Google Shape;2621;p57"/>
            <p:cNvSpPr txBox="1"/>
            <p:nvPr/>
          </p:nvSpPr>
          <p:spPr>
            <a:xfrm>
              <a:off x="10957" y="3111"/>
              <a:ext cx="3040" cy="823"/>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ar-SA" sz="2000" b="1" dirty="0" smtClean="0">
                  <a:solidFill>
                    <a:schemeClr val="dk2"/>
                  </a:solidFill>
                  <a:latin typeface="Times New Roman" panose="02020603050405020304" pitchFamily="18" charset="0"/>
                  <a:ea typeface="Open Sans" panose="020B0606030504020204"/>
                  <a:cs typeface="Times New Roman" panose="02020603050405020304" pitchFamily="18" charset="0"/>
                  <a:sym typeface="Open Sans" panose="020B0606030504020204"/>
                </a:rPr>
                <a:t>يطلق على الرموز التي تساعدك على إجراء العمليات الرياضية </a:t>
              </a:r>
              <a:endParaRPr sz="2000" b="1" dirty="0">
                <a:solidFill>
                  <a:schemeClr val="dk2"/>
                </a:solidFill>
                <a:latin typeface="Times New Roman" panose="02020603050405020304" pitchFamily="18" charset="0"/>
                <a:ea typeface="Open Sans" panose="020B0606030504020204"/>
                <a:cs typeface="Times New Roman" panose="02020603050405020304" pitchFamily="18" charset="0"/>
                <a:sym typeface="Open Sans" panose="020B0606030504020204"/>
              </a:endParaRPr>
            </a:p>
          </p:txBody>
        </p:sp>
        <p:sp>
          <p:nvSpPr>
            <p:cNvPr id="2622" name="Google Shape;2622;p57"/>
            <p:cNvSpPr txBox="1"/>
            <p:nvPr/>
          </p:nvSpPr>
          <p:spPr>
            <a:xfrm>
              <a:off x="3901" y="5482"/>
              <a:ext cx="3040" cy="690"/>
            </a:xfrm>
            <a:prstGeom prst="rect">
              <a:avLst/>
            </a:prstGeom>
            <a:noFill/>
            <a:ln>
              <a:noFill/>
            </a:ln>
          </p:spPr>
          <p:txBody>
            <a:bodyPr spcFirstLastPara="1" wrap="square" lIns="91425" tIns="91425" rIns="91425" bIns="91425" anchor="ctr" anchorCtr="0">
              <a:noAutofit/>
            </a:bodyPr>
            <a:lstStyle/>
            <a:p>
              <a:r>
                <a:rPr lang="ar-SA" altLang="en-GB" sz="2400" b="1" dirty="0">
                  <a:solidFill>
                    <a:schemeClr val="accent6">
                      <a:lumMod val="75000"/>
                    </a:schemeClr>
                  </a:solidFill>
                  <a:latin typeface="Bodoni MT Black" panose="02070A03080606020203" charset="0"/>
                  <a:cs typeface="Bodoni MT Black" panose="02070A03080606020203" charset="0"/>
                  <a:sym typeface="+mn-ea"/>
                </a:rPr>
                <a:t>السؤال </a:t>
              </a:r>
              <a:r>
                <a:rPr lang="ar-SA" altLang="en-GB" sz="2400" b="1" dirty="0" smtClean="0">
                  <a:solidFill>
                    <a:schemeClr val="accent6">
                      <a:lumMod val="75000"/>
                    </a:schemeClr>
                  </a:solidFill>
                  <a:latin typeface="Bodoni MT Black" panose="02070A03080606020203" charset="0"/>
                  <a:cs typeface="Bodoni MT Black" panose="02070A03080606020203" charset="0"/>
                  <a:sym typeface="+mn-ea"/>
                </a:rPr>
                <a:t>5</a:t>
              </a:r>
              <a:endParaRPr lang="en-US" altLang="en-GB" sz="2400" b="1" dirty="0">
                <a:solidFill>
                  <a:schemeClr val="accent6">
                    <a:lumMod val="75000"/>
                  </a:schemeClr>
                </a:solidFill>
                <a:latin typeface="Bodoni MT Black" panose="02070A03080606020203" charset="0"/>
                <a:ea typeface="Overpass Black"/>
                <a:cs typeface="Bodoni MT Black" panose="02070A03080606020203" charset="0"/>
                <a:sym typeface="+mn-ea"/>
              </a:endParaRPr>
            </a:p>
          </p:txBody>
        </p:sp>
        <p:sp>
          <p:nvSpPr>
            <p:cNvPr id="2624" name="Google Shape;2624;p57"/>
            <p:cNvSpPr txBox="1"/>
            <p:nvPr/>
          </p:nvSpPr>
          <p:spPr>
            <a:xfrm>
              <a:off x="8102" y="5482"/>
              <a:ext cx="3040" cy="690"/>
            </a:xfrm>
            <a:prstGeom prst="rect">
              <a:avLst/>
            </a:prstGeom>
            <a:noFill/>
            <a:ln>
              <a:noFill/>
            </a:ln>
          </p:spPr>
          <p:txBody>
            <a:bodyPr spcFirstLastPara="1" wrap="square" lIns="91425" tIns="91425" rIns="91425" bIns="91425" anchor="ctr" anchorCtr="0">
              <a:noAutofit/>
            </a:bodyPr>
            <a:lstStyle/>
            <a:p>
              <a:r>
                <a:rPr lang="ar-SA" altLang="en-GB" sz="2400" b="1" dirty="0">
                  <a:solidFill>
                    <a:schemeClr val="accent6">
                      <a:lumMod val="75000"/>
                    </a:schemeClr>
                  </a:solidFill>
                  <a:latin typeface="Bodoni MT Black" panose="02070A03080606020203" charset="0"/>
                  <a:cs typeface="Bodoni MT Black" panose="02070A03080606020203" charset="0"/>
                  <a:sym typeface="+mn-ea"/>
                </a:rPr>
                <a:t>السؤال </a:t>
              </a:r>
              <a:r>
                <a:rPr lang="ar-SA" altLang="en-GB" sz="2400" b="1" dirty="0" smtClean="0">
                  <a:solidFill>
                    <a:schemeClr val="accent6">
                      <a:lumMod val="75000"/>
                    </a:schemeClr>
                  </a:solidFill>
                  <a:latin typeface="Bodoni MT Black" panose="02070A03080606020203" charset="0"/>
                  <a:cs typeface="Bodoni MT Black" panose="02070A03080606020203" charset="0"/>
                  <a:sym typeface="+mn-ea"/>
                </a:rPr>
                <a:t>4</a:t>
              </a:r>
              <a:endParaRPr lang="en-US" altLang="en-GB" sz="2400" b="1" dirty="0">
                <a:solidFill>
                  <a:schemeClr val="accent6">
                    <a:lumMod val="75000"/>
                  </a:schemeClr>
                </a:solidFill>
                <a:latin typeface="Bodoni MT Black" panose="02070A03080606020203" charset="0"/>
                <a:ea typeface="Overpass Black"/>
                <a:cs typeface="Bodoni MT Black" panose="02070A03080606020203" charset="0"/>
                <a:sym typeface="+mn-ea"/>
              </a:endParaRPr>
            </a:p>
          </p:txBody>
        </p:sp>
        <p:cxnSp>
          <p:nvCxnSpPr>
            <p:cNvPr id="2626" name="Google Shape;2626;p57"/>
            <p:cNvCxnSpPr/>
            <p:nvPr/>
          </p:nvCxnSpPr>
          <p:spPr>
            <a:xfrm>
              <a:off x="1171" y="4673"/>
              <a:ext cx="12103" cy="0"/>
            </a:xfrm>
            <a:prstGeom prst="straightConnector1">
              <a:avLst/>
            </a:prstGeom>
            <a:noFill/>
            <a:ln w="28575" cap="flat" cmpd="sng">
              <a:solidFill>
                <a:schemeClr val="dk2"/>
              </a:solidFill>
              <a:prstDash val="solid"/>
              <a:round/>
              <a:headEnd type="none" w="med" len="med"/>
              <a:tailEnd type="none" w="med" len="med"/>
            </a:ln>
          </p:spPr>
        </p:cxnSp>
        <p:cxnSp>
          <p:nvCxnSpPr>
            <p:cNvPr id="2627" name="Google Shape;2627;p57"/>
            <p:cNvCxnSpPr/>
            <p:nvPr/>
          </p:nvCxnSpPr>
          <p:spPr>
            <a:xfrm rot="10800000">
              <a:off x="1559" y="2426"/>
              <a:ext cx="0" cy="2341"/>
            </a:xfrm>
            <a:prstGeom prst="straightConnector1">
              <a:avLst/>
            </a:prstGeom>
            <a:noFill/>
            <a:ln w="28575" cap="flat" cmpd="sng">
              <a:solidFill>
                <a:schemeClr val="dk2"/>
              </a:solidFill>
              <a:prstDash val="solid"/>
              <a:round/>
              <a:headEnd type="oval" w="med" len="med"/>
              <a:tailEnd type="none" w="med" len="med"/>
            </a:ln>
          </p:spPr>
        </p:cxnSp>
        <p:cxnSp>
          <p:nvCxnSpPr>
            <p:cNvPr id="2628" name="Google Shape;2628;p57"/>
            <p:cNvCxnSpPr/>
            <p:nvPr/>
          </p:nvCxnSpPr>
          <p:spPr>
            <a:xfrm rot="10800000">
              <a:off x="3658" y="4577"/>
              <a:ext cx="0" cy="2367"/>
            </a:xfrm>
            <a:prstGeom prst="straightConnector1">
              <a:avLst/>
            </a:prstGeom>
            <a:noFill/>
            <a:ln w="28575" cap="flat" cmpd="sng">
              <a:solidFill>
                <a:schemeClr val="dk2"/>
              </a:solidFill>
              <a:prstDash val="solid"/>
              <a:round/>
              <a:headEnd type="none" w="med" len="med"/>
              <a:tailEnd type="oval" w="med" len="med"/>
            </a:ln>
          </p:spPr>
        </p:cxnSp>
        <p:cxnSp>
          <p:nvCxnSpPr>
            <p:cNvPr id="2629" name="Google Shape;2629;p57"/>
            <p:cNvCxnSpPr/>
            <p:nvPr/>
          </p:nvCxnSpPr>
          <p:spPr>
            <a:xfrm rot="10800000">
              <a:off x="5756" y="2426"/>
              <a:ext cx="0" cy="2341"/>
            </a:xfrm>
            <a:prstGeom prst="straightConnector1">
              <a:avLst/>
            </a:prstGeom>
            <a:noFill/>
            <a:ln w="28575" cap="flat" cmpd="sng">
              <a:solidFill>
                <a:schemeClr val="dk2"/>
              </a:solidFill>
              <a:prstDash val="solid"/>
              <a:round/>
              <a:headEnd type="oval" w="med" len="med"/>
              <a:tailEnd type="none" w="med" len="med"/>
            </a:ln>
          </p:spPr>
        </p:cxnSp>
        <p:cxnSp>
          <p:nvCxnSpPr>
            <p:cNvPr id="2630" name="Google Shape;2630;p57"/>
            <p:cNvCxnSpPr/>
            <p:nvPr/>
          </p:nvCxnSpPr>
          <p:spPr>
            <a:xfrm rot="10800000">
              <a:off x="7854" y="4577"/>
              <a:ext cx="0" cy="2367"/>
            </a:xfrm>
            <a:prstGeom prst="straightConnector1">
              <a:avLst/>
            </a:prstGeom>
            <a:noFill/>
            <a:ln w="28575" cap="flat" cmpd="sng">
              <a:solidFill>
                <a:schemeClr val="dk2"/>
              </a:solidFill>
              <a:prstDash val="solid"/>
              <a:round/>
              <a:headEnd type="none" w="med" len="med"/>
              <a:tailEnd type="oval" w="med" len="med"/>
            </a:ln>
          </p:spPr>
        </p:cxnSp>
        <p:cxnSp>
          <p:nvCxnSpPr>
            <p:cNvPr id="2631" name="Google Shape;2631;p57"/>
            <p:cNvCxnSpPr/>
            <p:nvPr/>
          </p:nvCxnSpPr>
          <p:spPr>
            <a:xfrm rot="10800000">
              <a:off x="9952" y="2426"/>
              <a:ext cx="0" cy="2341"/>
            </a:xfrm>
            <a:prstGeom prst="straightConnector1">
              <a:avLst/>
            </a:prstGeom>
            <a:noFill/>
            <a:ln w="28575" cap="flat" cmpd="sng">
              <a:solidFill>
                <a:schemeClr val="dk2"/>
              </a:solidFill>
              <a:prstDash val="solid"/>
              <a:round/>
              <a:headEnd type="oval" w="med" len="med"/>
              <a:tailEnd type="none" w="med" len="med"/>
            </a:ln>
          </p:spPr>
        </p:cxnSp>
      </p:grpSp>
      <p:pic>
        <p:nvPicPr>
          <p:cNvPr id="39" name="Picture 38"/>
          <p:cNvPicPr>
            <a:picLocks noChangeAspect="1"/>
          </p:cNvPicPr>
          <p:nvPr/>
        </p:nvPicPr>
        <p:blipFill>
          <a:blip r:embed="rId12"/>
          <a:stretch>
            <a:fillRect/>
          </a:stretch>
        </p:blipFill>
        <p:spPr>
          <a:xfrm>
            <a:off x="1968911" y="975747"/>
            <a:ext cx="1266825" cy="512131"/>
          </a:xfrm>
          <a:prstGeom prst="rect">
            <a:avLst/>
          </a:prstGeom>
        </p:spPr>
      </p:pic>
      <p:sp>
        <p:nvSpPr>
          <p:cNvPr id="40" name="Google Shape;2621;p57"/>
          <p:cNvSpPr txBox="1"/>
          <p:nvPr/>
        </p:nvSpPr>
        <p:spPr>
          <a:xfrm>
            <a:off x="8734193" y="3500856"/>
            <a:ext cx="2118593" cy="405007"/>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ar-SA" sz="2000" b="1" dirty="0" smtClean="0">
                <a:solidFill>
                  <a:schemeClr val="accent3">
                    <a:lumMod val="75000"/>
                  </a:schemeClr>
                </a:solidFill>
                <a:latin typeface="Times New Roman" panose="02020603050405020304" pitchFamily="18" charset="0"/>
                <a:ea typeface="Open Sans" panose="020B0606030504020204"/>
                <a:cs typeface="Times New Roman" panose="02020603050405020304" pitchFamily="18" charset="0"/>
                <a:sym typeface="Open Sans" panose="020B0606030504020204"/>
              </a:rPr>
              <a:t>المعاملات الرياضية </a:t>
            </a:r>
            <a:endParaRPr sz="2000" b="1" dirty="0">
              <a:solidFill>
                <a:schemeClr val="accent3">
                  <a:lumMod val="75000"/>
                </a:schemeClr>
              </a:solidFill>
              <a:latin typeface="Times New Roman" panose="02020603050405020304" pitchFamily="18" charset="0"/>
              <a:ea typeface="Open Sans" panose="020B0606030504020204"/>
              <a:cs typeface="Times New Roman" panose="02020603050405020304" pitchFamily="18" charset="0"/>
              <a:sym typeface="Open Sans" panose="020B0606030504020204"/>
            </a:endParaRPr>
          </a:p>
        </p:txBody>
      </p:sp>
      <p:sp>
        <p:nvSpPr>
          <p:cNvPr id="42" name="Google Shape;2621;p57"/>
          <p:cNvSpPr txBox="1"/>
          <p:nvPr/>
        </p:nvSpPr>
        <p:spPr>
          <a:xfrm>
            <a:off x="1630216" y="2510683"/>
            <a:ext cx="3168002" cy="664671"/>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ar-SA" sz="2000" b="1" dirty="0" smtClean="0">
                <a:solidFill>
                  <a:schemeClr val="dk2"/>
                </a:solidFill>
                <a:latin typeface="Times New Roman" panose="02020603050405020304" pitchFamily="18" charset="0"/>
                <a:ea typeface="Open Sans" panose="020B0606030504020204"/>
                <a:cs typeface="Times New Roman" panose="02020603050405020304" pitchFamily="18" charset="0"/>
                <a:sym typeface="Open Sans" panose="020B0606030504020204"/>
              </a:rPr>
              <a:t>يمكننا العثور على المعاملات الرياضية في مايكروسفت كود في فئة ..</a:t>
            </a:r>
            <a:endParaRPr sz="2000" b="1" dirty="0">
              <a:solidFill>
                <a:schemeClr val="dk2"/>
              </a:solidFill>
              <a:latin typeface="Times New Roman" panose="02020603050405020304" pitchFamily="18" charset="0"/>
              <a:ea typeface="Open Sans" panose="020B0606030504020204"/>
              <a:cs typeface="Times New Roman" panose="02020603050405020304" pitchFamily="18" charset="0"/>
              <a:sym typeface="Open Sans" panose="020B0606030504020204"/>
            </a:endParaRPr>
          </a:p>
        </p:txBody>
      </p:sp>
      <p:sp>
        <p:nvSpPr>
          <p:cNvPr id="43" name="Google Shape;2621;p57"/>
          <p:cNvSpPr txBox="1"/>
          <p:nvPr/>
        </p:nvSpPr>
        <p:spPr>
          <a:xfrm>
            <a:off x="4274152" y="4274936"/>
            <a:ext cx="2455029" cy="1278742"/>
          </a:xfrm>
          <a:prstGeom prst="rect">
            <a:avLst/>
          </a:prstGeom>
          <a:noFill/>
          <a:ln>
            <a:noFill/>
          </a:ln>
        </p:spPr>
        <p:txBody>
          <a:bodyPr spcFirstLastPara="1" wrap="square" lIns="91425" tIns="91425" rIns="91425" bIns="91425" anchor="ctr" anchorCtr="0">
            <a:noAutofit/>
          </a:bodyPr>
          <a:lstStyle/>
          <a:p>
            <a:pPr marL="0" lvl="0" indent="0" algn="ctr" rtl="1">
              <a:spcBef>
                <a:spcPts val="0"/>
              </a:spcBef>
              <a:spcAft>
                <a:spcPts val="0"/>
              </a:spcAft>
              <a:buNone/>
            </a:pPr>
            <a:r>
              <a:rPr lang="ar-SA" sz="2000" b="1" dirty="0" smtClean="0">
                <a:solidFill>
                  <a:schemeClr val="dk2"/>
                </a:solidFill>
                <a:latin typeface="Times New Roman" panose="02020603050405020304" pitchFamily="18" charset="0"/>
                <a:ea typeface="Open Sans" panose="020B0606030504020204"/>
                <a:cs typeface="Times New Roman" panose="02020603050405020304" pitchFamily="18" charset="0"/>
                <a:sym typeface="Open Sans" panose="020B0606030504020204"/>
              </a:rPr>
              <a:t>يعمل الامر اثناء تكرار   </a:t>
            </a:r>
            <a:r>
              <a:rPr lang="en-US" sz="2000" b="1" dirty="0" smtClean="0">
                <a:solidFill>
                  <a:schemeClr val="dk2"/>
                </a:solidFill>
                <a:latin typeface="Times New Roman" panose="02020603050405020304" pitchFamily="18" charset="0"/>
                <a:ea typeface="Open Sans" panose="020B0606030504020204"/>
                <a:cs typeface="Times New Roman" panose="02020603050405020304" pitchFamily="18" charset="0"/>
                <a:sym typeface="Open Sans" panose="020B0606030504020204"/>
              </a:rPr>
              <a:t>while</a:t>
            </a:r>
            <a:r>
              <a:rPr lang="ar-SA" sz="2000" b="1" dirty="0" smtClean="0">
                <a:solidFill>
                  <a:schemeClr val="dk2"/>
                </a:solidFill>
                <a:latin typeface="Times New Roman" panose="02020603050405020304" pitchFamily="18" charset="0"/>
                <a:ea typeface="Open Sans" panose="020B0606030504020204"/>
                <a:cs typeface="Times New Roman" panose="02020603050405020304" pitchFamily="18" charset="0"/>
                <a:sym typeface="Open Sans" panose="020B0606030504020204"/>
              </a:rPr>
              <a:t> حتى يتم الوصول إلى حالة معينة ويتم إثبات العبارة خاطئة</a:t>
            </a:r>
          </a:p>
          <a:p>
            <a:pPr marL="0" lvl="0" indent="0" algn="ctr" rtl="0">
              <a:spcBef>
                <a:spcPts val="0"/>
              </a:spcBef>
              <a:spcAft>
                <a:spcPts val="0"/>
              </a:spcAft>
              <a:buNone/>
            </a:pPr>
            <a:r>
              <a:rPr lang="ar-SA" sz="2000" b="1" dirty="0" smtClean="0">
                <a:solidFill>
                  <a:schemeClr val="accent6">
                    <a:lumMod val="75000"/>
                  </a:schemeClr>
                </a:solidFill>
                <a:latin typeface="Times New Roman" panose="02020603050405020304" pitchFamily="18" charset="0"/>
                <a:ea typeface="Open Sans" panose="020B0606030504020204"/>
                <a:cs typeface="Times New Roman" panose="02020603050405020304" pitchFamily="18" charset="0"/>
                <a:sym typeface="Open Sans" panose="020B0606030504020204"/>
              </a:rPr>
              <a:t>صح ام خطأ</a:t>
            </a:r>
            <a:endParaRPr lang="en-US" sz="2000" b="1" dirty="0" smtClean="0">
              <a:solidFill>
                <a:schemeClr val="accent6">
                  <a:lumMod val="75000"/>
                </a:schemeClr>
              </a:solidFill>
              <a:latin typeface="Times New Roman" panose="02020603050405020304" pitchFamily="18" charset="0"/>
              <a:ea typeface="Open Sans" panose="020B0606030504020204"/>
              <a:cs typeface="Times New Roman" panose="02020603050405020304" pitchFamily="18" charset="0"/>
              <a:sym typeface="Open Sans" panose="020B0606030504020204"/>
            </a:endParaRPr>
          </a:p>
        </p:txBody>
      </p:sp>
      <p:sp>
        <p:nvSpPr>
          <p:cNvPr id="44" name="Google Shape;2621;p57"/>
          <p:cNvSpPr txBox="1"/>
          <p:nvPr/>
        </p:nvSpPr>
        <p:spPr>
          <a:xfrm>
            <a:off x="4947771" y="2627532"/>
            <a:ext cx="3202178" cy="664671"/>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ar-SA" sz="2000" b="1" dirty="0" smtClean="0">
                <a:solidFill>
                  <a:schemeClr val="dk2"/>
                </a:solidFill>
                <a:latin typeface="Times New Roman" panose="02020603050405020304" pitchFamily="18" charset="0"/>
                <a:ea typeface="Open Sans" panose="020B0606030504020204"/>
                <a:cs typeface="Times New Roman" panose="02020603050405020304" pitchFamily="18" charset="0"/>
                <a:sym typeface="Open Sans" panose="020B0606030504020204"/>
              </a:rPr>
              <a:t>ما نتيجة  العملية التالية :</a:t>
            </a:r>
          </a:p>
          <a:p>
            <a:pPr marL="0" lvl="0" indent="0" algn="ctr">
              <a:spcBef>
                <a:spcPts val="0"/>
              </a:spcBef>
              <a:spcAft>
                <a:spcPts val="0"/>
              </a:spcAft>
              <a:buNone/>
            </a:pPr>
            <a:r>
              <a:rPr lang="en-US" sz="2000" b="1" dirty="0" smtClean="0">
                <a:solidFill>
                  <a:schemeClr val="dk2"/>
                </a:solidFill>
                <a:latin typeface="Times New Roman" panose="02020603050405020304" pitchFamily="18" charset="0"/>
                <a:ea typeface="Open Sans" panose="020B0606030504020204"/>
                <a:cs typeface="Times New Roman" panose="02020603050405020304" pitchFamily="18" charset="0"/>
                <a:sym typeface="Open Sans" panose="020B0606030504020204"/>
              </a:rPr>
              <a:t>(20+5**2)/5</a:t>
            </a:r>
            <a:r>
              <a:rPr lang="ar-SA" sz="2000" b="1" dirty="0" smtClean="0">
                <a:solidFill>
                  <a:schemeClr val="dk2"/>
                </a:solidFill>
                <a:latin typeface="Times New Roman" panose="02020603050405020304" pitchFamily="18" charset="0"/>
                <a:ea typeface="Open Sans" panose="020B0606030504020204"/>
                <a:cs typeface="Times New Roman" panose="02020603050405020304" pitchFamily="18" charset="0"/>
                <a:sym typeface="Open Sans" panose="020B0606030504020204"/>
              </a:rPr>
              <a:t> </a:t>
            </a:r>
            <a:endParaRPr sz="2000" b="1" dirty="0">
              <a:solidFill>
                <a:schemeClr val="dk2"/>
              </a:solidFill>
              <a:latin typeface="Times New Roman" panose="02020603050405020304" pitchFamily="18" charset="0"/>
              <a:ea typeface="Open Sans" panose="020B0606030504020204"/>
              <a:cs typeface="Times New Roman" panose="02020603050405020304" pitchFamily="18" charset="0"/>
              <a:sym typeface="Open Sans" panose="020B0606030504020204"/>
            </a:endParaRPr>
          </a:p>
        </p:txBody>
      </p:sp>
      <p:sp>
        <p:nvSpPr>
          <p:cNvPr id="45" name="Google Shape;2621;p57"/>
          <p:cNvSpPr txBox="1"/>
          <p:nvPr/>
        </p:nvSpPr>
        <p:spPr>
          <a:xfrm>
            <a:off x="8029427" y="4187539"/>
            <a:ext cx="3360074" cy="1379558"/>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ar-SA" sz="2000" b="1" dirty="0" smtClean="0">
                <a:solidFill>
                  <a:schemeClr val="dk2"/>
                </a:solidFill>
                <a:latin typeface="Times New Roman" panose="02020603050405020304" pitchFamily="18" charset="0"/>
                <a:ea typeface="Open Sans" panose="020B0606030504020204"/>
                <a:cs typeface="Times New Roman" panose="02020603050405020304" pitchFamily="18" charset="0"/>
                <a:sym typeface="Open Sans" panose="020B0606030504020204"/>
              </a:rPr>
              <a:t>تقع نقطة الأصل (  0,0 ) في الزاوية العلوية اليسرى</a:t>
            </a:r>
          </a:p>
          <a:p>
            <a:pPr marL="0" lvl="0" indent="0" algn="ctr" rtl="0">
              <a:spcBef>
                <a:spcPts val="0"/>
              </a:spcBef>
              <a:spcAft>
                <a:spcPts val="0"/>
              </a:spcAft>
              <a:buNone/>
            </a:pPr>
            <a:r>
              <a:rPr lang="ar-SA" sz="2000" b="1" dirty="0" smtClean="0">
                <a:solidFill>
                  <a:schemeClr val="accent6">
                    <a:lumMod val="75000"/>
                  </a:schemeClr>
                </a:solidFill>
                <a:latin typeface="Times New Roman" panose="02020603050405020304" pitchFamily="18" charset="0"/>
                <a:ea typeface="Open Sans" panose="020B0606030504020204"/>
                <a:cs typeface="Times New Roman" panose="02020603050405020304" pitchFamily="18" charset="0"/>
                <a:sym typeface="Open Sans" panose="020B0606030504020204"/>
              </a:rPr>
              <a:t>صح ام خطأ</a:t>
            </a:r>
            <a:endParaRPr sz="2000" b="1" dirty="0">
              <a:solidFill>
                <a:schemeClr val="accent6">
                  <a:lumMod val="75000"/>
                </a:schemeClr>
              </a:solidFill>
              <a:latin typeface="Times New Roman" panose="02020603050405020304" pitchFamily="18" charset="0"/>
              <a:ea typeface="Open Sans" panose="020B0606030504020204"/>
              <a:cs typeface="Times New Roman" panose="02020603050405020304" pitchFamily="18" charset="0"/>
              <a:sym typeface="Open Sans" panose="020B0606030504020204"/>
            </a:endParaRPr>
          </a:p>
        </p:txBody>
      </p:sp>
      <p:sp>
        <p:nvSpPr>
          <p:cNvPr id="47" name="Google Shape;2621;p57"/>
          <p:cNvSpPr txBox="1"/>
          <p:nvPr/>
        </p:nvSpPr>
        <p:spPr>
          <a:xfrm>
            <a:off x="2134893" y="3436883"/>
            <a:ext cx="2118593" cy="286457"/>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b="1" dirty="0" smtClean="0">
                <a:solidFill>
                  <a:schemeClr val="accent3">
                    <a:lumMod val="75000"/>
                  </a:schemeClr>
                </a:solidFill>
                <a:latin typeface="Times New Roman" panose="02020603050405020304" pitchFamily="18" charset="0"/>
                <a:ea typeface="Open Sans" panose="020B0606030504020204"/>
                <a:cs typeface="Times New Roman" panose="02020603050405020304" pitchFamily="18" charset="0"/>
                <a:sym typeface="Open Sans" panose="020B0606030504020204"/>
              </a:rPr>
              <a:t>Math </a:t>
            </a:r>
            <a:r>
              <a:rPr lang="ar-SA" sz="2000" b="1" dirty="0" smtClean="0">
                <a:solidFill>
                  <a:schemeClr val="accent3">
                    <a:lumMod val="75000"/>
                  </a:schemeClr>
                </a:solidFill>
                <a:latin typeface="Times New Roman" panose="02020603050405020304" pitchFamily="18" charset="0"/>
                <a:ea typeface="Open Sans" panose="020B0606030504020204"/>
                <a:cs typeface="Times New Roman" panose="02020603050405020304" pitchFamily="18" charset="0"/>
                <a:sym typeface="Open Sans" panose="020B0606030504020204"/>
              </a:rPr>
              <a:t> حساب </a:t>
            </a:r>
            <a:endParaRPr sz="2000" b="1" dirty="0">
              <a:solidFill>
                <a:schemeClr val="accent3">
                  <a:lumMod val="75000"/>
                </a:schemeClr>
              </a:solidFill>
              <a:latin typeface="Times New Roman" panose="02020603050405020304" pitchFamily="18" charset="0"/>
              <a:ea typeface="Open Sans" panose="020B0606030504020204"/>
              <a:cs typeface="Times New Roman" panose="02020603050405020304" pitchFamily="18" charset="0"/>
              <a:sym typeface="Open Sans" panose="020B0606030504020204"/>
            </a:endParaRPr>
          </a:p>
        </p:txBody>
      </p:sp>
      <p:sp>
        <p:nvSpPr>
          <p:cNvPr id="48" name="Google Shape;2621;p57"/>
          <p:cNvSpPr txBox="1"/>
          <p:nvPr/>
        </p:nvSpPr>
        <p:spPr>
          <a:xfrm>
            <a:off x="5487698" y="3419667"/>
            <a:ext cx="2118593" cy="316761"/>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ar-SA" sz="2000" b="1" dirty="0" smtClean="0">
                <a:solidFill>
                  <a:schemeClr val="accent3">
                    <a:lumMod val="75000"/>
                  </a:schemeClr>
                </a:solidFill>
                <a:latin typeface="Times New Roman" panose="02020603050405020304" pitchFamily="18" charset="0"/>
                <a:ea typeface="Open Sans" panose="020B0606030504020204"/>
                <a:cs typeface="Times New Roman" panose="02020603050405020304" pitchFamily="18" charset="0"/>
                <a:sym typeface="Open Sans" panose="020B0606030504020204"/>
              </a:rPr>
              <a:t>9 </a:t>
            </a:r>
            <a:endParaRPr sz="2000" b="1" dirty="0">
              <a:solidFill>
                <a:schemeClr val="accent3">
                  <a:lumMod val="75000"/>
                </a:schemeClr>
              </a:solidFill>
              <a:latin typeface="Times New Roman" panose="02020603050405020304" pitchFamily="18" charset="0"/>
              <a:ea typeface="Open Sans" panose="020B0606030504020204"/>
              <a:cs typeface="Times New Roman" panose="02020603050405020304" pitchFamily="18" charset="0"/>
              <a:sym typeface="Open Sans" panose="020B0606030504020204"/>
            </a:endParaRPr>
          </a:p>
        </p:txBody>
      </p:sp>
      <p:sp>
        <p:nvSpPr>
          <p:cNvPr id="49" name="Google Shape;2621;p57"/>
          <p:cNvSpPr txBox="1"/>
          <p:nvPr/>
        </p:nvSpPr>
        <p:spPr>
          <a:xfrm>
            <a:off x="8453382" y="5671563"/>
            <a:ext cx="2118593" cy="405007"/>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ar-SA" sz="2000" b="1" dirty="0" smtClean="0">
                <a:solidFill>
                  <a:schemeClr val="accent3">
                    <a:lumMod val="75000"/>
                  </a:schemeClr>
                </a:solidFill>
                <a:latin typeface="Times New Roman" panose="02020603050405020304" pitchFamily="18" charset="0"/>
                <a:ea typeface="Open Sans" panose="020B0606030504020204"/>
                <a:cs typeface="Times New Roman" panose="02020603050405020304" pitchFamily="18" charset="0"/>
                <a:sym typeface="Open Sans" panose="020B0606030504020204"/>
              </a:rPr>
              <a:t>صح </a:t>
            </a:r>
            <a:endParaRPr sz="2000" b="1" dirty="0">
              <a:solidFill>
                <a:schemeClr val="accent3">
                  <a:lumMod val="75000"/>
                </a:schemeClr>
              </a:solidFill>
              <a:latin typeface="Times New Roman" panose="02020603050405020304" pitchFamily="18" charset="0"/>
              <a:ea typeface="Open Sans" panose="020B0606030504020204"/>
              <a:cs typeface="Times New Roman" panose="02020603050405020304" pitchFamily="18" charset="0"/>
              <a:sym typeface="Open Sans" panose="020B0606030504020204"/>
            </a:endParaRPr>
          </a:p>
        </p:txBody>
      </p:sp>
      <p:sp>
        <p:nvSpPr>
          <p:cNvPr id="50" name="Google Shape;2621;p57"/>
          <p:cNvSpPr txBox="1"/>
          <p:nvPr/>
        </p:nvSpPr>
        <p:spPr>
          <a:xfrm>
            <a:off x="4276702" y="5713705"/>
            <a:ext cx="2118593" cy="405007"/>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ar-SA" sz="2000" b="1" dirty="0" smtClean="0">
                <a:solidFill>
                  <a:schemeClr val="accent3">
                    <a:lumMod val="75000"/>
                  </a:schemeClr>
                </a:solidFill>
                <a:latin typeface="Times New Roman" panose="02020603050405020304" pitchFamily="18" charset="0"/>
                <a:ea typeface="Open Sans" panose="020B0606030504020204"/>
                <a:cs typeface="Times New Roman" panose="02020603050405020304" pitchFamily="18" charset="0"/>
                <a:sym typeface="Open Sans" panose="020B0606030504020204"/>
              </a:rPr>
              <a:t>صح</a:t>
            </a:r>
            <a:endParaRPr sz="2000" b="1" dirty="0">
              <a:solidFill>
                <a:schemeClr val="accent3">
                  <a:lumMod val="75000"/>
                </a:schemeClr>
              </a:solidFill>
              <a:latin typeface="Times New Roman" panose="02020603050405020304" pitchFamily="18" charset="0"/>
              <a:ea typeface="Open Sans" panose="020B0606030504020204"/>
              <a:cs typeface="Times New Roman" panose="02020603050405020304" pitchFamily="18" charset="0"/>
              <a:sym typeface="Open Sans" panose="020B0606030504020204"/>
            </a:endParaRPr>
          </a:p>
        </p:txBody>
      </p:sp>
    </p:spTree>
    <p:custDataLst>
      <p:tags r:id="rId1"/>
    </p:custDataLst>
    <p:extLst>
      <p:ext uri="{BB962C8B-B14F-4D97-AF65-F5344CB8AC3E}">
        <p14:creationId xmlns:p14="http://schemas.microsoft.com/office/powerpoint/2010/main" val="38032166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9"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ppt_x</p:attrName>
                                        </p:attrNameLst>
                                      </p:cBhvr>
                                      <p:tavLst>
                                        <p:tav tm="0">
                                          <p:val>
                                            <p:strVal val="#ppt_x-.2"/>
                                          </p:val>
                                        </p:tav>
                                        <p:tav tm="100000">
                                          <p:val>
                                            <p:strVal val="#ppt_x"/>
                                          </p:val>
                                        </p:tav>
                                      </p:tavLst>
                                    </p:anim>
                                    <p:anim calcmode="lin" valueType="num">
                                      <p:cBhvr>
                                        <p:cTn id="14"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15" dur="1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barn(inVertical)">
                                      <p:cBhvr>
                                        <p:cTn id="20" dur="500"/>
                                        <p:tgtEl>
                                          <p:spTgt spid="4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barn(inVertical)">
                                      <p:cBhvr>
                                        <p:cTn id="25" dur="500"/>
                                        <p:tgtEl>
                                          <p:spTgt spid="4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47"/>
                                        </p:tgtEl>
                                        <p:attrNameLst>
                                          <p:attrName>style.visibility</p:attrName>
                                        </p:attrNameLst>
                                      </p:cBhvr>
                                      <p:to>
                                        <p:strVal val="visible"/>
                                      </p:to>
                                    </p:set>
                                    <p:animEffect transition="in" filter="barn(inVertical)">
                                      <p:cBhvr>
                                        <p:cTn id="30" dur="500"/>
                                        <p:tgtEl>
                                          <p:spTgt spid="4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49"/>
                                        </p:tgtEl>
                                        <p:attrNameLst>
                                          <p:attrName>style.visibility</p:attrName>
                                        </p:attrNameLst>
                                      </p:cBhvr>
                                      <p:to>
                                        <p:strVal val="visible"/>
                                      </p:to>
                                    </p:set>
                                    <p:animEffect transition="in" filter="barn(inVertical)">
                                      <p:cBhvr>
                                        <p:cTn id="35" dur="500"/>
                                        <p:tgtEl>
                                          <p:spTgt spid="49"/>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50"/>
                                        </p:tgtEl>
                                        <p:attrNameLst>
                                          <p:attrName>style.visibility</p:attrName>
                                        </p:attrNameLst>
                                      </p:cBhvr>
                                      <p:to>
                                        <p:strVal val="visible"/>
                                      </p:to>
                                    </p:set>
                                    <p:animEffect transition="in" filter="barn(inVertical)">
                                      <p:cBhvr>
                                        <p:cTn id="40"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7" grpId="0"/>
      <p:bldP spid="48" grpId="0"/>
      <p:bldP spid="49" grpId="0"/>
      <p:bldP spid="5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8" name="Google Shape;2128;p38"/>
          <p:cNvSpPr txBox="1">
            <a:spLocks noGrp="1"/>
          </p:cNvSpPr>
          <p:nvPr>
            <p:ph type="ctrTitle"/>
          </p:nvPr>
        </p:nvSpPr>
        <p:spPr>
          <a:xfrm>
            <a:off x="2782860" y="1588510"/>
            <a:ext cx="62910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altLang="en-GB" dirty="0" smtClean="0">
                <a:latin typeface="Bodoni MT Black" panose="02070A03080606020203" charset="0"/>
                <a:cs typeface="Bodoni MT Black" panose="02070A03080606020203" charset="0"/>
              </a:rPr>
              <a:t>Thank you </a:t>
            </a:r>
            <a:r>
              <a:rPr lang="en-US" altLang="en-GB" dirty="0" smtClean="0">
                <a:cs typeface="Arial" panose="020B0604020202020204" pitchFamily="34" charset="0"/>
              </a:rPr>
              <a:t>☺</a:t>
            </a:r>
            <a:r>
              <a:rPr lang="en-US" altLang="en-GB" dirty="0" smtClean="0">
                <a:latin typeface="Bodoni MT Black" panose="02070A03080606020203" charset="0"/>
                <a:cs typeface="Bodoni MT Black" panose="02070A03080606020203" charset="0"/>
              </a:rPr>
              <a:t> </a:t>
            </a:r>
            <a:endParaRPr lang="en-US" altLang="en-GB" dirty="0">
              <a:latin typeface="Bodoni MT Black" panose="02070A03080606020203" charset="0"/>
              <a:cs typeface="Bodoni MT Black" panose="02070A03080606020203" charset="0"/>
            </a:endParaRPr>
          </a:p>
        </p:txBody>
      </p:sp>
      <p:pic>
        <p:nvPicPr>
          <p:cNvPr id="3476" name="Google Shape;3476;p71"/>
          <p:cNvPicPr preferRelativeResize="0"/>
          <p:nvPr/>
        </p:nvPicPr>
        <p:blipFill>
          <a:blip r:embed="rId3"/>
          <a:stretch>
            <a:fillRect/>
          </a:stretch>
        </p:blipFill>
        <p:spPr>
          <a:xfrm rot="5400000">
            <a:off x="5318760" y="2919730"/>
            <a:ext cx="991235" cy="4603115"/>
          </a:xfrm>
          <a:prstGeom prst="rect">
            <a:avLst/>
          </a:prstGeom>
          <a:noFill/>
          <a:ln>
            <a:noFill/>
          </a:ln>
        </p:spPr>
      </p:pic>
      <p:grpSp>
        <p:nvGrpSpPr>
          <p:cNvPr id="6" name="组合 5"/>
          <p:cNvGrpSpPr/>
          <p:nvPr/>
        </p:nvGrpSpPr>
        <p:grpSpPr>
          <a:xfrm>
            <a:off x="-2857500" y="-1985645"/>
            <a:ext cx="15392400" cy="12846050"/>
            <a:chOff x="-4500" y="-3127"/>
            <a:chExt cx="24240" cy="20230"/>
          </a:xfrm>
        </p:grpSpPr>
        <p:pic>
          <p:nvPicPr>
            <p:cNvPr id="3471" name="Google Shape;3471;p71"/>
            <p:cNvPicPr preferRelativeResize="0"/>
            <p:nvPr/>
          </p:nvPicPr>
          <p:blipFill>
            <a:blip r:embed="rId4"/>
            <a:stretch>
              <a:fillRect/>
            </a:stretch>
          </p:blipFill>
          <p:spPr>
            <a:xfrm rot="20340000">
              <a:off x="10326" y="6558"/>
              <a:ext cx="9414" cy="7566"/>
            </a:xfrm>
            <a:prstGeom prst="rect">
              <a:avLst/>
            </a:prstGeom>
            <a:noFill/>
            <a:ln>
              <a:noFill/>
            </a:ln>
          </p:spPr>
        </p:pic>
        <p:pic>
          <p:nvPicPr>
            <p:cNvPr id="3480" name="Google Shape;3480;p71"/>
            <p:cNvPicPr preferRelativeResize="0"/>
            <p:nvPr/>
          </p:nvPicPr>
          <p:blipFill>
            <a:blip r:embed="rId5"/>
            <a:stretch>
              <a:fillRect/>
            </a:stretch>
          </p:blipFill>
          <p:spPr>
            <a:xfrm rot="20443258" flipH="1">
              <a:off x="-4500" y="-3127"/>
              <a:ext cx="11813" cy="8212"/>
            </a:xfrm>
            <a:prstGeom prst="rect">
              <a:avLst/>
            </a:prstGeom>
            <a:noFill/>
            <a:ln>
              <a:noFill/>
            </a:ln>
          </p:spPr>
        </p:pic>
        <p:pic>
          <p:nvPicPr>
            <p:cNvPr id="3483" name="Google Shape;3483;p71"/>
            <p:cNvPicPr preferRelativeResize="0"/>
            <p:nvPr/>
          </p:nvPicPr>
          <p:blipFill>
            <a:blip r:embed="rId6"/>
            <a:stretch>
              <a:fillRect/>
            </a:stretch>
          </p:blipFill>
          <p:spPr>
            <a:xfrm rot="19260000">
              <a:off x="59" y="4817"/>
              <a:ext cx="5776" cy="12286"/>
            </a:xfrm>
            <a:prstGeom prst="rect">
              <a:avLst/>
            </a:prstGeom>
            <a:noFill/>
            <a:ln>
              <a:noFill/>
            </a:ln>
          </p:spPr>
        </p:pic>
        <p:sp>
          <p:nvSpPr>
            <p:cNvPr id="5" name="任意多边形 4"/>
            <p:cNvSpPr/>
            <p:nvPr/>
          </p:nvSpPr>
          <p:spPr>
            <a:xfrm>
              <a:off x="10156" y="7251"/>
              <a:ext cx="9019" cy="3587"/>
            </a:xfrm>
            <a:custGeom>
              <a:avLst/>
              <a:gdLst>
                <a:gd name="connsiteX0" fmla="*/ 0 w 7507705"/>
                <a:gd name="connsiteY0" fmla="*/ 2310063 h 2310063"/>
                <a:gd name="connsiteX1" fmla="*/ 1443789 w 7507705"/>
                <a:gd name="connsiteY1" fmla="*/ 981777 h 2310063"/>
                <a:gd name="connsiteX2" fmla="*/ 5111015 w 7507705"/>
                <a:gd name="connsiteY2" fmla="*/ 0 h 2310063"/>
                <a:gd name="connsiteX3" fmla="*/ 7507705 w 7507705"/>
                <a:gd name="connsiteY3" fmla="*/ 760396 h 2310063"/>
                <a:gd name="connsiteX0-1" fmla="*/ 0 w 7517330"/>
                <a:gd name="connsiteY0-2" fmla="*/ 2252312 h 2252312"/>
                <a:gd name="connsiteX1-3" fmla="*/ 1453414 w 7517330"/>
                <a:gd name="connsiteY1-4" fmla="*/ 981777 h 2252312"/>
                <a:gd name="connsiteX2-5" fmla="*/ 5120640 w 7517330"/>
                <a:gd name="connsiteY2-6" fmla="*/ 0 h 2252312"/>
                <a:gd name="connsiteX3-7" fmla="*/ 7517330 w 7517330"/>
                <a:gd name="connsiteY3-8" fmla="*/ 760396 h 2252312"/>
                <a:gd name="connsiteX0-9" fmla="*/ 0 w 7517330"/>
                <a:gd name="connsiteY0-10" fmla="*/ 2252312 h 2252312"/>
                <a:gd name="connsiteX1-11" fmla="*/ 1453414 w 7517330"/>
                <a:gd name="connsiteY1-12" fmla="*/ 981777 h 2252312"/>
                <a:gd name="connsiteX2-13" fmla="*/ 5120640 w 7517330"/>
                <a:gd name="connsiteY2-14" fmla="*/ 0 h 2252312"/>
                <a:gd name="connsiteX3-15" fmla="*/ 7517330 w 7517330"/>
                <a:gd name="connsiteY3-16" fmla="*/ 760396 h 2252312"/>
                <a:gd name="connsiteX0-17" fmla="*/ 0 w 7517330"/>
                <a:gd name="connsiteY0-18" fmla="*/ 2252312 h 2252312"/>
                <a:gd name="connsiteX1-19" fmla="*/ 1453414 w 7517330"/>
                <a:gd name="connsiteY1-20" fmla="*/ 981777 h 2252312"/>
                <a:gd name="connsiteX2-21" fmla="*/ 5120640 w 7517330"/>
                <a:gd name="connsiteY2-22" fmla="*/ 0 h 2252312"/>
                <a:gd name="connsiteX3-23" fmla="*/ 7517330 w 7517330"/>
                <a:gd name="connsiteY3-24" fmla="*/ 760396 h 2252312"/>
                <a:gd name="connsiteX0-25" fmla="*/ 0 w 7517330"/>
                <a:gd name="connsiteY0-26" fmla="*/ 2252312 h 2252312"/>
                <a:gd name="connsiteX1-27" fmla="*/ 1511166 w 7517330"/>
                <a:gd name="connsiteY1-28" fmla="*/ 1366787 h 2252312"/>
                <a:gd name="connsiteX2-29" fmla="*/ 5120640 w 7517330"/>
                <a:gd name="connsiteY2-30" fmla="*/ 0 h 2252312"/>
                <a:gd name="connsiteX3-31" fmla="*/ 7517330 w 7517330"/>
                <a:gd name="connsiteY3-32" fmla="*/ 760396 h 2252312"/>
                <a:gd name="connsiteX0-33" fmla="*/ 0 w 7517330"/>
                <a:gd name="connsiteY0-34" fmla="*/ 2252312 h 2252312"/>
                <a:gd name="connsiteX1-35" fmla="*/ 1511166 w 7517330"/>
                <a:gd name="connsiteY1-36" fmla="*/ 1366787 h 2252312"/>
                <a:gd name="connsiteX2-37" fmla="*/ 5120640 w 7517330"/>
                <a:gd name="connsiteY2-38" fmla="*/ 0 h 2252312"/>
                <a:gd name="connsiteX3-39" fmla="*/ 7517330 w 7517330"/>
                <a:gd name="connsiteY3-40" fmla="*/ 760396 h 2252312"/>
                <a:gd name="connsiteX0-41" fmla="*/ 0 w 7517330"/>
                <a:gd name="connsiteY0-42" fmla="*/ 2252312 h 2252312"/>
                <a:gd name="connsiteX1-43" fmla="*/ 1511166 w 7517330"/>
                <a:gd name="connsiteY1-44" fmla="*/ 1366787 h 2252312"/>
                <a:gd name="connsiteX2-45" fmla="*/ 5120640 w 7517330"/>
                <a:gd name="connsiteY2-46" fmla="*/ 0 h 2252312"/>
                <a:gd name="connsiteX3-47" fmla="*/ 7517330 w 7517330"/>
                <a:gd name="connsiteY3-48" fmla="*/ 760396 h 2252312"/>
                <a:gd name="connsiteX0-49" fmla="*/ 0 w 7449953"/>
                <a:gd name="connsiteY0-50" fmla="*/ 2252312 h 2252312"/>
                <a:gd name="connsiteX1-51" fmla="*/ 1443789 w 7449953"/>
                <a:gd name="connsiteY1-52" fmla="*/ 1366787 h 2252312"/>
                <a:gd name="connsiteX2-53" fmla="*/ 5053263 w 7449953"/>
                <a:gd name="connsiteY2-54" fmla="*/ 0 h 2252312"/>
                <a:gd name="connsiteX3-55" fmla="*/ 7449953 w 7449953"/>
                <a:gd name="connsiteY3-56" fmla="*/ 760396 h 2252312"/>
                <a:gd name="connsiteX0-57" fmla="*/ 0 w 7449953"/>
                <a:gd name="connsiteY0-58" fmla="*/ 2286069 h 2286069"/>
                <a:gd name="connsiteX1-59" fmla="*/ 1443789 w 7449953"/>
                <a:gd name="connsiteY1-60" fmla="*/ 1400544 h 2286069"/>
                <a:gd name="connsiteX2-61" fmla="*/ 5053263 w 7449953"/>
                <a:gd name="connsiteY2-62" fmla="*/ 33757 h 2286069"/>
                <a:gd name="connsiteX3-63" fmla="*/ 7449953 w 7449953"/>
                <a:gd name="connsiteY3-64" fmla="*/ 794153 h 2286069"/>
                <a:gd name="connsiteX0-65" fmla="*/ 0 w 7449953"/>
                <a:gd name="connsiteY0-66" fmla="*/ 2276635 h 2276635"/>
                <a:gd name="connsiteX1-67" fmla="*/ 1443789 w 7449953"/>
                <a:gd name="connsiteY1-68" fmla="*/ 1391110 h 2276635"/>
                <a:gd name="connsiteX2-69" fmla="*/ 5005137 w 7449953"/>
                <a:gd name="connsiteY2-70" fmla="*/ 33948 h 2276635"/>
                <a:gd name="connsiteX3-71" fmla="*/ 7449953 w 7449953"/>
                <a:gd name="connsiteY3-72" fmla="*/ 784719 h 2276635"/>
                <a:gd name="connsiteX0-73" fmla="*/ 0 w 6391174"/>
                <a:gd name="connsiteY0-74" fmla="*/ 2242736 h 2242736"/>
                <a:gd name="connsiteX1-75" fmla="*/ 1443789 w 6391174"/>
                <a:gd name="connsiteY1-76" fmla="*/ 1357211 h 2242736"/>
                <a:gd name="connsiteX2-77" fmla="*/ 5005137 w 6391174"/>
                <a:gd name="connsiteY2-78" fmla="*/ 49 h 2242736"/>
                <a:gd name="connsiteX3-79" fmla="*/ 6391174 w 6391174"/>
                <a:gd name="connsiteY3-80" fmla="*/ 1405338 h 2242736"/>
                <a:gd name="connsiteX0-81" fmla="*/ 0 w 6391174"/>
                <a:gd name="connsiteY0-82" fmla="*/ 2242736 h 2242736"/>
                <a:gd name="connsiteX1-83" fmla="*/ 1443789 w 6391174"/>
                <a:gd name="connsiteY1-84" fmla="*/ 1357211 h 2242736"/>
                <a:gd name="connsiteX2-85" fmla="*/ 5005137 w 6391174"/>
                <a:gd name="connsiteY2-86" fmla="*/ 49 h 2242736"/>
                <a:gd name="connsiteX3-87" fmla="*/ 6391174 w 6391174"/>
                <a:gd name="connsiteY3-88" fmla="*/ 1405338 h 2242736"/>
                <a:gd name="connsiteX0-89" fmla="*/ 0 w 6391174"/>
                <a:gd name="connsiteY0-90" fmla="*/ 2243091 h 2243091"/>
                <a:gd name="connsiteX1-91" fmla="*/ 2531444 w 6391174"/>
                <a:gd name="connsiteY1-92" fmla="*/ 1270938 h 2243091"/>
                <a:gd name="connsiteX2-93" fmla="*/ 5005137 w 6391174"/>
                <a:gd name="connsiteY2-94" fmla="*/ 404 h 2243091"/>
                <a:gd name="connsiteX3-95" fmla="*/ 6391174 w 6391174"/>
                <a:gd name="connsiteY3-96" fmla="*/ 1405693 h 2243091"/>
                <a:gd name="connsiteX0-97" fmla="*/ 0 w 6391174"/>
                <a:gd name="connsiteY0-98" fmla="*/ 2243007 h 2243007"/>
                <a:gd name="connsiteX1-99" fmla="*/ 2531444 w 6391174"/>
                <a:gd name="connsiteY1-100" fmla="*/ 1270854 h 2243007"/>
                <a:gd name="connsiteX2-101" fmla="*/ 5005137 w 6391174"/>
                <a:gd name="connsiteY2-102" fmla="*/ 320 h 2243007"/>
                <a:gd name="connsiteX3-103" fmla="*/ 6391174 w 6391174"/>
                <a:gd name="connsiteY3-104" fmla="*/ 1405609 h 2243007"/>
                <a:gd name="connsiteX0-105" fmla="*/ 0 w 6391174"/>
                <a:gd name="connsiteY0-106" fmla="*/ 2281578 h 2281578"/>
                <a:gd name="connsiteX1-107" fmla="*/ 2531444 w 6391174"/>
                <a:gd name="connsiteY1-108" fmla="*/ 1309425 h 2281578"/>
                <a:gd name="connsiteX2-109" fmla="*/ 4754880 w 6391174"/>
                <a:gd name="connsiteY2-110" fmla="*/ 390 h 2281578"/>
                <a:gd name="connsiteX3-111" fmla="*/ 6391174 w 6391174"/>
                <a:gd name="connsiteY3-112" fmla="*/ 1444180 h 2281578"/>
                <a:gd name="connsiteX0-113" fmla="*/ 17 w 6391191"/>
                <a:gd name="connsiteY0-114" fmla="*/ 2281578 h 2281578"/>
                <a:gd name="connsiteX1-115" fmla="*/ 2531461 w 6391191"/>
                <a:gd name="connsiteY1-116" fmla="*/ 1309425 h 2281578"/>
                <a:gd name="connsiteX2-117" fmla="*/ 4754897 w 6391191"/>
                <a:gd name="connsiteY2-118" fmla="*/ 390 h 2281578"/>
                <a:gd name="connsiteX3-119" fmla="*/ 6391191 w 6391191"/>
                <a:gd name="connsiteY3-120" fmla="*/ 1444180 h 2281578"/>
                <a:gd name="connsiteX0-121" fmla="*/ 19 w 6285315"/>
                <a:gd name="connsiteY0-122" fmla="*/ 2271953 h 2271953"/>
                <a:gd name="connsiteX1-123" fmla="*/ 2425585 w 6285315"/>
                <a:gd name="connsiteY1-124" fmla="*/ 1309425 h 2271953"/>
                <a:gd name="connsiteX2-125" fmla="*/ 4649021 w 6285315"/>
                <a:gd name="connsiteY2-126" fmla="*/ 390 h 2271953"/>
                <a:gd name="connsiteX3-127" fmla="*/ 6285315 w 6285315"/>
                <a:gd name="connsiteY3-128" fmla="*/ 1444180 h 2271953"/>
                <a:gd name="connsiteX0-129" fmla="*/ 19 w 6285315"/>
                <a:gd name="connsiteY0-130" fmla="*/ 2271953 h 2271953"/>
                <a:gd name="connsiteX1-131" fmla="*/ 2425585 w 6285315"/>
                <a:gd name="connsiteY1-132" fmla="*/ 1309425 h 2271953"/>
                <a:gd name="connsiteX2-133" fmla="*/ 4649021 w 6285315"/>
                <a:gd name="connsiteY2-134" fmla="*/ 390 h 2271953"/>
                <a:gd name="connsiteX3-135" fmla="*/ 6285315 w 6285315"/>
                <a:gd name="connsiteY3-136" fmla="*/ 1444180 h 2271953"/>
                <a:gd name="connsiteX0-137" fmla="*/ 19 w 6285315"/>
                <a:gd name="connsiteY0-138" fmla="*/ 2282053 h 2282053"/>
                <a:gd name="connsiteX1-139" fmla="*/ 2425585 w 6285315"/>
                <a:gd name="connsiteY1-140" fmla="*/ 1319525 h 2282053"/>
                <a:gd name="connsiteX2-141" fmla="*/ 4649021 w 6285315"/>
                <a:gd name="connsiteY2-142" fmla="*/ 10490 h 2282053"/>
                <a:gd name="connsiteX3-143" fmla="*/ 6285315 w 6285315"/>
                <a:gd name="connsiteY3-144" fmla="*/ 1454280 h 2282053"/>
                <a:gd name="connsiteX0-145" fmla="*/ 19 w 5753482"/>
                <a:gd name="connsiteY0-146" fmla="*/ 2319564 h 2319564"/>
                <a:gd name="connsiteX1-147" fmla="*/ 2425585 w 5753482"/>
                <a:gd name="connsiteY1-148" fmla="*/ 1357036 h 2319564"/>
                <a:gd name="connsiteX2-149" fmla="*/ 4649021 w 5753482"/>
                <a:gd name="connsiteY2-150" fmla="*/ 48001 h 2319564"/>
                <a:gd name="connsiteX3-151" fmla="*/ 5753482 w 5753482"/>
                <a:gd name="connsiteY3-152" fmla="*/ 1010528 h 2319564"/>
                <a:gd name="connsiteX0-153" fmla="*/ 19 w 5753482"/>
                <a:gd name="connsiteY0-154" fmla="*/ 2277873 h 2277873"/>
                <a:gd name="connsiteX1-155" fmla="*/ 2425585 w 5753482"/>
                <a:gd name="connsiteY1-156" fmla="*/ 1315345 h 2277873"/>
                <a:gd name="connsiteX2-157" fmla="*/ 4649021 w 5753482"/>
                <a:gd name="connsiteY2-158" fmla="*/ 6310 h 2277873"/>
                <a:gd name="connsiteX3-159" fmla="*/ 5753482 w 5753482"/>
                <a:gd name="connsiteY3-160" fmla="*/ 968837 h 2277873"/>
              </a:gdLst>
              <a:ahLst/>
              <a:cxnLst>
                <a:cxn ang="0">
                  <a:pos x="connsiteX0-1" y="connsiteY0-2"/>
                </a:cxn>
                <a:cxn ang="0">
                  <a:pos x="connsiteX1-3" y="connsiteY1-4"/>
                </a:cxn>
                <a:cxn ang="0">
                  <a:pos x="connsiteX2-5" y="connsiteY2-6"/>
                </a:cxn>
                <a:cxn ang="0">
                  <a:pos x="connsiteX3-7" y="connsiteY3-8"/>
                </a:cxn>
              </a:cxnLst>
              <a:rect l="l" t="t" r="r" b="b"/>
              <a:pathLst>
                <a:path w="5753482" h="2277873">
                  <a:moveTo>
                    <a:pt x="19" y="2277873"/>
                  </a:moveTo>
                  <a:cubicBezTo>
                    <a:pt x="-6399" y="1113216"/>
                    <a:pt x="1650751" y="1693939"/>
                    <a:pt x="2425585" y="1315345"/>
                  </a:cubicBezTo>
                  <a:cubicBezTo>
                    <a:pt x="3200419" y="936751"/>
                    <a:pt x="4094372" y="64061"/>
                    <a:pt x="4649021" y="6310"/>
                  </a:cubicBezTo>
                  <a:cubicBezTo>
                    <a:pt x="5203670" y="-51441"/>
                    <a:pt x="5560400" y="288652"/>
                    <a:pt x="5753482" y="968837"/>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任意多边形 6"/>
            <p:cNvSpPr/>
            <p:nvPr/>
          </p:nvSpPr>
          <p:spPr>
            <a:xfrm rot="11076794" flipH="1">
              <a:off x="118" y="-266"/>
              <a:ext cx="6362" cy="3744"/>
            </a:xfrm>
            <a:custGeom>
              <a:avLst/>
              <a:gdLst>
                <a:gd name="connsiteX0" fmla="*/ 914344 w 3556001"/>
                <a:gd name="connsiteY0" fmla="*/ 1091 h 2346051"/>
                <a:gd name="connsiteX1" fmla="*/ 2430863 w 3556001"/>
                <a:gd name="connsiteY1" fmla="*/ 596106 h 2346051"/>
                <a:gd name="connsiteX2" fmla="*/ 3438830 w 3556001"/>
                <a:gd name="connsiteY2" fmla="*/ 2307077 h 2346051"/>
                <a:gd name="connsiteX3" fmla="*/ 3401736 w 3556001"/>
                <a:gd name="connsiteY3" fmla="*/ 2346051 h 2346051"/>
                <a:gd name="connsiteX4" fmla="*/ 0 w 3556001"/>
                <a:gd name="connsiteY4" fmla="*/ 2346051 h 2346051"/>
                <a:gd name="connsiteX5" fmla="*/ 0 w 3556001"/>
                <a:gd name="connsiteY5" fmla="*/ 199042 h 2346051"/>
                <a:gd name="connsiteX6" fmla="*/ 98382 w 3556001"/>
                <a:gd name="connsiteY6" fmla="*/ 151316 h 2346051"/>
                <a:gd name="connsiteX7" fmla="*/ 914344 w 3556001"/>
                <a:gd name="connsiteY7" fmla="*/ 1091 h 2346051"/>
                <a:gd name="connsiteX0-1" fmla="*/ 914344 w 3560405"/>
                <a:gd name="connsiteY0-2" fmla="*/ 1091 h 2346051"/>
                <a:gd name="connsiteX1-3" fmla="*/ 2469465 w 3560405"/>
                <a:gd name="connsiteY1-4" fmla="*/ 728614 h 2346051"/>
                <a:gd name="connsiteX2-5" fmla="*/ 3438830 w 3560405"/>
                <a:gd name="connsiteY2-6" fmla="*/ 2307077 h 2346051"/>
                <a:gd name="connsiteX3-7" fmla="*/ 3401736 w 3560405"/>
                <a:gd name="connsiteY3-8" fmla="*/ 2346051 h 2346051"/>
                <a:gd name="connsiteX4-9" fmla="*/ 0 w 3560405"/>
                <a:gd name="connsiteY4-10" fmla="*/ 2346051 h 2346051"/>
                <a:gd name="connsiteX5-11" fmla="*/ 0 w 3560405"/>
                <a:gd name="connsiteY5-12" fmla="*/ 199042 h 2346051"/>
                <a:gd name="connsiteX6-13" fmla="*/ 98382 w 3560405"/>
                <a:gd name="connsiteY6-14" fmla="*/ 151316 h 2346051"/>
                <a:gd name="connsiteX7-15" fmla="*/ 914344 w 3560405"/>
                <a:gd name="connsiteY7-16" fmla="*/ 1091 h 2346051"/>
                <a:gd name="connsiteX0-17" fmla="*/ 914344 w 3401736"/>
                <a:gd name="connsiteY0-18" fmla="*/ 1091 h 2346051"/>
                <a:gd name="connsiteX1-19" fmla="*/ 2469465 w 3401736"/>
                <a:gd name="connsiteY1-20" fmla="*/ 728614 h 2346051"/>
                <a:gd name="connsiteX2-21" fmla="*/ 3013784 w 3401736"/>
                <a:gd name="connsiteY2-22" fmla="*/ 1847630 h 2346051"/>
                <a:gd name="connsiteX3-23" fmla="*/ 3401736 w 3401736"/>
                <a:gd name="connsiteY3-24" fmla="*/ 2346051 h 2346051"/>
                <a:gd name="connsiteX4-25" fmla="*/ 0 w 3401736"/>
                <a:gd name="connsiteY4-26" fmla="*/ 2346051 h 2346051"/>
                <a:gd name="connsiteX5-27" fmla="*/ 0 w 3401736"/>
                <a:gd name="connsiteY5-28" fmla="*/ 199042 h 2346051"/>
                <a:gd name="connsiteX6-29" fmla="*/ 98382 w 3401736"/>
                <a:gd name="connsiteY6-30" fmla="*/ 151316 h 2346051"/>
                <a:gd name="connsiteX7-31" fmla="*/ 914344 w 3401736"/>
                <a:gd name="connsiteY7-32" fmla="*/ 1091 h 2346051"/>
                <a:gd name="connsiteX0-33" fmla="*/ 914344 w 3143791"/>
                <a:gd name="connsiteY0-34" fmla="*/ 1091 h 2346051"/>
                <a:gd name="connsiteX1-35" fmla="*/ 2469465 w 3143791"/>
                <a:gd name="connsiteY1-36" fmla="*/ 728614 h 2346051"/>
                <a:gd name="connsiteX2-37" fmla="*/ 3013784 w 3143791"/>
                <a:gd name="connsiteY2-38" fmla="*/ 1847630 h 2346051"/>
                <a:gd name="connsiteX3-39" fmla="*/ 0 w 3143791"/>
                <a:gd name="connsiteY3-40" fmla="*/ 2346051 h 2346051"/>
                <a:gd name="connsiteX4-41" fmla="*/ 0 w 3143791"/>
                <a:gd name="connsiteY4-42" fmla="*/ 199042 h 2346051"/>
                <a:gd name="connsiteX5-43" fmla="*/ 98382 w 3143791"/>
                <a:gd name="connsiteY5-44" fmla="*/ 151316 h 2346051"/>
                <a:gd name="connsiteX6-45" fmla="*/ 914344 w 3143791"/>
                <a:gd name="connsiteY6-46" fmla="*/ 1091 h 2346051"/>
                <a:gd name="connsiteX0-47" fmla="*/ 0 w 3143791"/>
                <a:gd name="connsiteY0-48" fmla="*/ 2346051 h 2405814"/>
                <a:gd name="connsiteX1-49" fmla="*/ 0 w 3143791"/>
                <a:gd name="connsiteY1-50" fmla="*/ 199042 h 2405814"/>
                <a:gd name="connsiteX2-51" fmla="*/ 98382 w 3143791"/>
                <a:gd name="connsiteY2-52" fmla="*/ 151316 h 2405814"/>
                <a:gd name="connsiteX3-53" fmla="*/ 914344 w 3143791"/>
                <a:gd name="connsiteY3-54" fmla="*/ 1091 h 2405814"/>
                <a:gd name="connsiteX4-55" fmla="*/ 2469465 w 3143791"/>
                <a:gd name="connsiteY4-56" fmla="*/ 728614 h 2405814"/>
                <a:gd name="connsiteX5-57" fmla="*/ 3013784 w 3143791"/>
                <a:gd name="connsiteY5-58" fmla="*/ 1847630 h 2405814"/>
                <a:gd name="connsiteX6-59" fmla="*/ 57948 w 3143791"/>
                <a:gd name="connsiteY6-60" fmla="*/ 2405814 h 2405814"/>
                <a:gd name="connsiteX0-61" fmla="*/ 0 w 3143791"/>
                <a:gd name="connsiteY0-62" fmla="*/ 2346051 h 2346051"/>
                <a:gd name="connsiteX1-63" fmla="*/ 0 w 3143791"/>
                <a:gd name="connsiteY1-64" fmla="*/ 199042 h 2346051"/>
                <a:gd name="connsiteX2-65" fmla="*/ 98382 w 3143791"/>
                <a:gd name="connsiteY2-66" fmla="*/ 151316 h 2346051"/>
                <a:gd name="connsiteX3-67" fmla="*/ 914344 w 3143791"/>
                <a:gd name="connsiteY3-68" fmla="*/ 1091 h 2346051"/>
                <a:gd name="connsiteX4-69" fmla="*/ 2469465 w 3143791"/>
                <a:gd name="connsiteY4-70" fmla="*/ 728614 h 2346051"/>
                <a:gd name="connsiteX5-71" fmla="*/ 3013784 w 3143791"/>
                <a:gd name="connsiteY5-72" fmla="*/ 1847630 h 2346051"/>
                <a:gd name="connsiteX6-73" fmla="*/ 2212347 w 3143791"/>
                <a:gd name="connsiteY6-74" fmla="*/ 2046590 h 2346051"/>
                <a:gd name="connsiteX0-75" fmla="*/ 0 w 3180028"/>
                <a:gd name="connsiteY0-76" fmla="*/ 538753 h 2046590"/>
                <a:gd name="connsiteX1-77" fmla="*/ 36237 w 3180028"/>
                <a:gd name="connsiteY1-78" fmla="*/ 199042 h 2046590"/>
                <a:gd name="connsiteX2-79" fmla="*/ 134619 w 3180028"/>
                <a:gd name="connsiteY2-80" fmla="*/ 151316 h 2046590"/>
                <a:gd name="connsiteX3-81" fmla="*/ 950581 w 3180028"/>
                <a:gd name="connsiteY3-82" fmla="*/ 1091 h 2046590"/>
                <a:gd name="connsiteX4-83" fmla="*/ 2505702 w 3180028"/>
                <a:gd name="connsiteY4-84" fmla="*/ 728614 h 2046590"/>
                <a:gd name="connsiteX5-85" fmla="*/ 3050021 w 3180028"/>
                <a:gd name="connsiteY5-86" fmla="*/ 1847630 h 2046590"/>
                <a:gd name="connsiteX6-87" fmla="*/ 2248584 w 3180028"/>
                <a:gd name="connsiteY6-88" fmla="*/ 2046590 h 2046590"/>
                <a:gd name="connsiteX0-89" fmla="*/ 0 w 3180028"/>
                <a:gd name="connsiteY0-90" fmla="*/ 538753 h 2046590"/>
                <a:gd name="connsiteX1-91" fmla="*/ 134619 w 3180028"/>
                <a:gd name="connsiteY1-92" fmla="*/ 151316 h 2046590"/>
                <a:gd name="connsiteX2-93" fmla="*/ 950581 w 3180028"/>
                <a:gd name="connsiteY2-94" fmla="*/ 1091 h 2046590"/>
                <a:gd name="connsiteX3-95" fmla="*/ 2505702 w 3180028"/>
                <a:gd name="connsiteY3-96" fmla="*/ 728614 h 2046590"/>
                <a:gd name="connsiteX4-97" fmla="*/ 3050021 w 3180028"/>
                <a:gd name="connsiteY4-98" fmla="*/ 1847630 h 2046590"/>
                <a:gd name="connsiteX5-99" fmla="*/ 2248584 w 3180028"/>
                <a:gd name="connsiteY5-100" fmla="*/ 2046590 h 2046590"/>
                <a:gd name="connsiteX0-101" fmla="*/ 0 w 3045409"/>
                <a:gd name="connsiteY0-102" fmla="*/ 151316 h 2046590"/>
                <a:gd name="connsiteX1-103" fmla="*/ 815962 w 3045409"/>
                <a:gd name="connsiteY1-104" fmla="*/ 1091 h 2046590"/>
                <a:gd name="connsiteX2-105" fmla="*/ 2371083 w 3045409"/>
                <a:gd name="connsiteY2-106" fmla="*/ 728614 h 2046590"/>
                <a:gd name="connsiteX3-107" fmla="*/ 2915402 w 3045409"/>
                <a:gd name="connsiteY3-108" fmla="*/ 1847630 h 2046590"/>
                <a:gd name="connsiteX4-109" fmla="*/ 2113965 w 3045409"/>
                <a:gd name="connsiteY4-110" fmla="*/ 2046590 h 2046590"/>
                <a:gd name="connsiteX0-111" fmla="*/ 0 w 3045409"/>
                <a:gd name="connsiteY0-112" fmla="*/ 151316 h 1847630"/>
                <a:gd name="connsiteX1-113" fmla="*/ 815962 w 3045409"/>
                <a:gd name="connsiteY1-114" fmla="*/ 1091 h 1847630"/>
                <a:gd name="connsiteX2-115" fmla="*/ 2371083 w 3045409"/>
                <a:gd name="connsiteY2-116" fmla="*/ 728614 h 1847630"/>
                <a:gd name="connsiteX3-117" fmla="*/ 2915402 w 3045409"/>
                <a:gd name="connsiteY3-118" fmla="*/ 1847630 h 1847630"/>
              </a:gdLst>
              <a:ahLst/>
              <a:cxnLst>
                <a:cxn ang="0">
                  <a:pos x="connsiteX0-1" y="connsiteY0-2"/>
                </a:cxn>
                <a:cxn ang="0">
                  <a:pos x="connsiteX1-3" y="connsiteY1-4"/>
                </a:cxn>
                <a:cxn ang="0">
                  <a:pos x="connsiteX2-5" y="connsiteY2-6"/>
                </a:cxn>
                <a:cxn ang="0">
                  <a:pos x="connsiteX3-7" y="connsiteY3-8"/>
                </a:cxn>
              </a:cxnLst>
              <a:rect l="l" t="t" r="r" b="b"/>
              <a:pathLst>
                <a:path w="3045409" h="1847630">
                  <a:moveTo>
                    <a:pt x="0" y="151316"/>
                  </a:moveTo>
                  <a:cubicBezTo>
                    <a:pt x="257183" y="40829"/>
                    <a:pt x="533329" y="-8113"/>
                    <a:pt x="815962" y="1091"/>
                  </a:cubicBezTo>
                  <a:cubicBezTo>
                    <a:pt x="1324702" y="17657"/>
                    <a:pt x="2021176" y="420858"/>
                    <a:pt x="2371083" y="728614"/>
                  </a:cubicBezTo>
                  <a:cubicBezTo>
                    <a:pt x="2720990" y="1036370"/>
                    <a:pt x="3307350" y="1346069"/>
                    <a:pt x="2915402" y="184763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8" name="Google Shape;3475;p71"/>
          <p:cNvPicPr preferRelativeResize="0"/>
          <p:nvPr/>
        </p:nvPicPr>
        <p:blipFill>
          <a:blip r:embed="rId7"/>
          <a:stretch>
            <a:fillRect/>
          </a:stretch>
        </p:blipFill>
        <p:spPr>
          <a:xfrm>
            <a:off x="9655810" y="749300"/>
            <a:ext cx="1681480" cy="6442710"/>
          </a:xfrm>
          <a:prstGeom prst="rect">
            <a:avLst/>
          </a:prstGeom>
          <a:noFill/>
          <a:ln>
            <a:noFill/>
          </a:ln>
        </p:spPr>
      </p:pic>
      <p:pic>
        <p:nvPicPr>
          <p:cNvPr id="9" name="Google Shape;3482;p71"/>
          <p:cNvPicPr preferRelativeResize="0"/>
          <p:nvPr/>
        </p:nvPicPr>
        <p:blipFill>
          <a:blip r:embed="rId7"/>
          <a:stretch>
            <a:fillRect/>
          </a:stretch>
        </p:blipFill>
        <p:spPr>
          <a:xfrm rot="5400000">
            <a:off x="1470660" y="-1737995"/>
            <a:ext cx="1323340" cy="5076825"/>
          </a:xfrm>
          <a:prstGeom prst="rect">
            <a:avLst/>
          </a:prstGeom>
          <a:noFill/>
          <a:ln>
            <a:noFill/>
          </a:ln>
        </p:spPr>
      </p:pic>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plus(in)">
                                      <p:cBhvr>
                                        <p:cTn id="12" dur="2000"/>
                                        <p:tgtEl>
                                          <p:spTgt spid="8"/>
                                        </p:tgtEl>
                                      </p:cBhvr>
                                    </p:animEffect>
                                  </p:childTnLst>
                                </p:cTn>
                              </p:par>
                              <p:par>
                                <p:cTn id="13" presetID="13" presetClass="entr" presetSubtype="16"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plus(in)">
                                      <p:cBhvr>
                                        <p:cTn id="15" dur="20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3" presetClass="entr" presetSubtype="16" fill="hold" grpId="0" nodeType="clickEffect">
                                  <p:stCondLst>
                                    <p:cond delay="0"/>
                                  </p:stCondLst>
                                  <p:childTnLst>
                                    <p:set>
                                      <p:cBhvr>
                                        <p:cTn id="19" dur="1" fill="hold">
                                          <p:stCondLst>
                                            <p:cond delay="0"/>
                                          </p:stCondLst>
                                        </p:cTn>
                                        <p:tgtEl>
                                          <p:spTgt spid="2128"/>
                                        </p:tgtEl>
                                        <p:attrNameLst>
                                          <p:attrName>style.visibility</p:attrName>
                                        </p:attrNameLst>
                                      </p:cBhvr>
                                      <p:to>
                                        <p:strVal val="visible"/>
                                      </p:to>
                                    </p:set>
                                    <p:anim calcmode="lin" valueType="num">
                                      <p:cBhvr>
                                        <p:cTn id="20" dur="500" fill="hold"/>
                                        <p:tgtEl>
                                          <p:spTgt spid="2128"/>
                                        </p:tgtEl>
                                        <p:attrNameLst>
                                          <p:attrName>ppt_w</p:attrName>
                                        </p:attrNameLst>
                                      </p:cBhvr>
                                      <p:tavLst>
                                        <p:tav tm="0">
                                          <p:val>
                                            <p:fltVal val="0"/>
                                          </p:val>
                                        </p:tav>
                                        <p:tav tm="100000">
                                          <p:val>
                                            <p:strVal val="#ppt_w"/>
                                          </p:val>
                                        </p:tav>
                                      </p:tavLst>
                                    </p:anim>
                                    <p:anim calcmode="lin" valueType="num">
                                      <p:cBhvr>
                                        <p:cTn id="21" dur="500" fill="hold"/>
                                        <p:tgtEl>
                                          <p:spTgt spid="2128"/>
                                        </p:tgtEl>
                                        <p:attrNameLst>
                                          <p:attrName>ppt_h</p:attrName>
                                        </p:attrNameLst>
                                      </p:cBhvr>
                                      <p:tavLst>
                                        <p:tav tm="0">
                                          <p:val>
                                            <p:fltVal val="0"/>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12" presetClass="entr" presetSubtype="4" fill="hold" nodeType="clickEffect">
                                  <p:stCondLst>
                                    <p:cond delay="0"/>
                                  </p:stCondLst>
                                  <p:childTnLst>
                                    <p:set>
                                      <p:cBhvr>
                                        <p:cTn id="25" dur="1" fill="hold">
                                          <p:stCondLst>
                                            <p:cond delay="0"/>
                                          </p:stCondLst>
                                        </p:cTn>
                                        <p:tgtEl>
                                          <p:spTgt spid="3476"/>
                                        </p:tgtEl>
                                        <p:attrNameLst>
                                          <p:attrName>style.visibility</p:attrName>
                                        </p:attrNameLst>
                                      </p:cBhvr>
                                      <p:to>
                                        <p:strVal val="visible"/>
                                      </p:to>
                                    </p:set>
                                    <p:anim calcmode="lin" valueType="num">
                                      <p:cBhvr additive="base">
                                        <p:cTn id="26" dur="500"/>
                                        <p:tgtEl>
                                          <p:spTgt spid="3476"/>
                                        </p:tgtEl>
                                        <p:attrNameLst>
                                          <p:attrName>ppt_y</p:attrName>
                                        </p:attrNameLst>
                                      </p:cBhvr>
                                      <p:tavLst>
                                        <p:tav tm="0">
                                          <p:val>
                                            <p:strVal val="#ppt_y+#ppt_h*1.125000"/>
                                          </p:val>
                                        </p:tav>
                                        <p:tav tm="100000">
                                          <p:val>
                                            <p:strVal val="#ppt_y"/>
                                          </p:val>
                                        </p:tav>
                                      </p:tavLst>
                                    </p:anim>
                                    <p:animEffect transition="in" filter="wipe(up)">
                                      <p:cBhvr>
                                        <p:cTn id="27" dur="500"/>
                                        <p:tgtEl>
                                          <p:spTgt spid="34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28" grpId="0"/>
      <p:bldP spid="2128"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1962150" y="-3427095"/>
            <a:ext cx="17069435" cy="12280265"/>
            <a:chOff x="-3090" y="-5397"/>
            <a:chExt cx="26881" cy="19339"/>
          </a:xfrm>
        </p:grpSpPr>
        <p:grpSp>
          <p:nvGrpSpPr>
            <p:cNvPr id="11" name="组合 10"/>
            <p:cNvGrpSpPr/>
            <p:nvPr/>
          </p:nvGrpSpPr>
          <p:grpSpPr>
            <a:xfrm>
              <a:off x="-2389" y="-5397"/>
              <a:ext cx="26180" cy="19339"/>
              <a:chOff x="-2389" y="-5397"/>
              <a:chExt cx="26180" cy="19339"/>
            </a:xfrm>
          </p:grpSpPr>
          <p:pic>
            <p:nvPicPr>
              <p:cNvPr id="61" name="Google Shape;3471;p71"/>
              <p:cNvPicPr preferRelativeResize="0"/>
              <p:nvPr/>
            </p:nvPicPr>
            <p:blipFill>
              <a:blip r:embed="rId4"/>
              <a:stretch>
                <a:fillRect/>
              </a:stretch>
            </p:blipFill>
            <p:spPr>
              <a:xfrm rot="360000" flipV="1">
                <a:off x="657" y="-5013"/>
                <a:ext cx="9414" cy="7566"/>
              </a:xfrm>
              <a:prstGeom prst="rect">
                <a:avLst/>
              </a:prstGeom>
              <a:noFill/>
              <a:ln>
                <a:noFill/>
              </a:ln>
            </p:spPr>
          </p:pic>
          <p:pic>
            <p:nvPicPr>
              <p:cNvPr id="68" name="Google Shape;3480;p71"/>
              <p:cNvPicPr preferRelativeResize="0"/>
              <p:nvPr/>
            </p:nvPicPr>
            <p:blipFill>
              <a:blip r:embed="rId5"/>
              <a:stretch>
                <a:fillRect/>
              </a:stretch>
            </p:blipFill>
            <p:spPr>
              <a:xfrm rot="20443258" flipV="1">
                <a:off x="11978" y="5730"/>
                <a:ext cx="11813" cy="8212"/>
              </a:xfrm>
              <a:prstGeom prst="rect">
                <a:avLst/>
              </a:prstGeom>
              <a:noFill/>
              <a:ln>
                <a:noFill/>
              </a:ln>
            </p:spPr>
          </p:pic>
          <p:pic>
            <p:nvPicPr>
              <p:cNvPr id="3473" name="Google Shape;3473;p71"/>
              <p:cNvPicPr preferRelativeResize="0"/>
              <p:nvPr/>
            </p:nvPicPr>
            <p:blipFill>
              <a:blip r:embed="rId6"/>
              <a:stretch>
                <a:fillRect/>
              </a:stretch>
            </p:blipFill>
            <p:spPr>
              <a:xfrm>
                <a:off x="-2389" y="5202"/>
                <a:ext cx="6394" cy="8097"/>
              </a:xfrm>
              <a:prstGeom prst="rect">
                <a:avLst/>
              </a:prstGeom>
              <a:noFill/>
              <a:ln>
                <a:noFill/>
              </a:ln>
            </p:spPr>
          </p:pic>
          <p:pic>
            <p:nvPicPr>
              <p:cNvPr id="3477" name="Google Shape;3477;p71"/>
              <p:cNvPicPr preferRelativeResize="0"/>
              <p:nvPr/>
            </p:nvPicPr>
            <p:blipFill>
              <a:blip r:embed="rId7"/>
              <a:stretch>
                <a:fillRect/>
              </a:stretch>
            </p:blipFill>
            <p:spPr>
              <a:xfrm>
                <a:off x="16040" y="-5397"/>
                <a:ext cx="3689" cy="9407"/>
              </a:xfrm>
              <a:prstGeom prst="rect">
                <a:avLst/>
              </a:prstGeom>
              <a:noFill/>
              <a:ln>
                <a:noFill/>
              </a:ln>
            </p:spPr>
          </p:pic>
        </p:grpSp>
        <p:sp>
          <p:nvSpPr>
            <p:cNvPr id="2" name="圆角矩形 1"/>
            <p:cNvSpPr/>
            <p:nvPr/>
          </p:nvSpPr>
          <p:spPr>
            <a:xfrm>
              <a:off x="963" y="963"/>
              <a:ext cx="17275" cy="8874"/>
            </a:xfrm>
            <a:prstGeom prst="roundRect">
              <a:avLst/>
            </a:prstGeom>
            <a:solidFill>
              <a:schemeClr val="bg1"/>
            </a:solidFill>
            <a:ln>
              <a:noFill/>
            </a:ln>
            <a:effectLst>
              <a:outerShdw blurRad="11684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p:cNvGrpSpPr/>
            <p:nvPr/>
          </p:nvGrpSpPr>
          <p:grpSpPr>
            <a:xfrm>
              <a:off x="10677" y="7337"/>
              <a:ext cx="8496" cy="3744"/>
              <a:chOff x="10677" y="7337"/>
              <a:chExt cx="8496" cy="3744"/>
            </a:xfrm>
          </p:grpSpPr>
          <p:sp>
            <p:nvSpPr>
              <p:cNvPr id="3" name="任意多边形 2"/>
              <p:cNvSpPr/>
              <p:nvPr/>
            </p:nvSpPr>
            <p:spPr>
              <a:xfrm rot="11076794" flipV="1">
                <a:off x="12811" y="7337"/>
                <a:ext cx="6362" cy="3744"/>
              </a:xfrm>
              <a:custGeom>
                <a:avLst/>
                <a:gdLst>
                  <a:gd name="connsiteX0" fmla="*/ 914344 w 3556001"/>
                  <a:gd name="connsiteY0" fmla="*/ 1091 h 2346051"/>
                  <a:gd name="connsiteX1" fmla="*/ 2430863 w 3556001"/>
                  <a:gd name="connsiteY1" fmla="*/ 596106 h 2346051"/>
                  <a:gd name="connsiteX2" fmla="*/ 3438830 w 3556001"/>
                  <a:gd name="connsiteY2" fmla="*/ 2307077 h 2346051"/>
                  <a:gd name="connsiteX3" fmla="*/ 3401736 w 3556001"/>
                  <a:gd name="connsiteY3" fmla="*/ 2346051 h 2346051"/>
                  <a:gd name="connsiteX4" fmla="*/ 0 w 3556001"/>
                  <a:gd name="connsiteY4" fmla="*/ 2346051 h 2346051"/>
                  <a:gd name="connsiteX5" fmla="*/ 0 w 3556001"/>
                  <a:gd name="connsiteY5" fmla="*/ 199042 h 2346051"/>
                  <a:gd name="connsiteX6" fmla="*/ 98382 w 3556001"/>
                  <a:gd name="connsiteY6" fmla="*/ 151316 h 2346051"/>
                  <a:gd name="connsiteX7" fmla="*/ 914344 w 3556001"/>
                  <a:gd name="connsiteY7" fmla="*/ 1091 h 2346051"/>
                  <a:gd name="connsiteX0-1" fmla="*/ 914344 w 3560405"/>
                  <a:gd name="connsiteY0-2" fmla="*/ 1091 h 2346051"/>
                  <a:gd name="connsiteX1-3" fmla="*/ 2469465 w 3560405"/>
                  <a:gd name="connsiteY1-4" fmla="*/ 728614 h 2346051"/>
                  <a:gd name="connsiteX2-5" fmla="*/ 3438830 w 3560405"/>
                  <a:gd name="connsiteY2-6" fmla="*/ 2307077 h 2346051"/>
                  <a:gd name="connsiteX3-7" fmla="*/ 3401736 w 3560405"/>
                  <a:gd name="connsiteY3-8" fmla="*/ 2346051 h 2346051"/>
                  <a:gd name="connsiteX4-9" fmla="*/ 0 w 3560405"/>
                  <a:gd name="connsiteY4-10" fmla="*/ 2346051 h 2346051"/>
                  <a:gd name="connsiteX5-11" fmla="*/ 0 w 3560405"/>
                  <a:gd name="connsiteY5-12" fmla="*/ 199042 h 2346051"/>
                  <a:gd name="connsiteX6-13" fmla="*/ 98382 w 3560405"/>
                  <a:gd name="connsiteY6-14" fmla="*/ 151316 h 2346051"/>
                  <a:gd name="connsiteX7-15" fmla="*/ 914344 w 3560405"/>
                  <a:gd name="connsiteY7-16" fmla="*/ 1091 h 2346051"/>
                  <a:gd name="connsiteX0-17" fmla="*/ 914344 w 3401736"/>
                  <a:gd name="connsiteY0-18" fmla="*/ 1091 h 2346051"/>
                  <a:gd name="connsiteX1-19" fmla="*/ 2469465 w 3401736"/>
                  <a:gd name="connsiteY1-20" fmla="*/ 728614 h 2346051"/>
                  <a:gd name="connsiteX2-21" fmla="*/ 3013784 w 3401736"/>
                  <a:gd name="connsiteY2-22" fmla="*/ 1847630 h 2346051"/>
                  <a:gd name="connsiteX3-23" fmla="*/ 3401736 w 3401736"/>
                  <a:gd name="connsiteY3-24" fmla="*/ 2346051 h 2346051"/>
                  <a:gd name="connsiteX4-25" fmla="*/ 0 w 3401736"/>
                  <a:gd name="connsiteY4-26" fmla="*/ 2346051 h 2346051"/>
                  <a:gd name="connsiteX5-27" fmla="*/ 0 w 3401736"/>
                  <a:gd name="connsiteY5-28" fmla="*/ 199042 h 2346051"/>
                  <a:gd name="connsiteX6-29" fmla="*/ 98382 w 3401736"/>
                  <a:gd name="connsiteY6-30" fmla="*/ 151316 h 2346051"/>
                  <a:gd name="connsiteX7-31" fmla="*/ 914344 w 3401736"/>
                  <a:gd name="connsiteY7-32" fmla="*/ 1091 h 2346051"/>
                  <a:gd name="connsiteX0-33" fmla="*/ 914344 w 3143791"/>
                  <a:gd name="connsiteY0-34" fmla="*/ 1091 h 2346051"/>
                  <a:gd name="connsiteX1-35" fmla="*/ 2469465 w 3143791"/>
                  <a:gd name="connsiteY1-36" fmla="*/ 728614 h 2346051"/>
                  <a:gd name="connsiteX2-37" fmla="*/ 3013784 w 3143791"/>
                  <a:gd name="connsiteY2-38" fmla="*/ 1847630 h 2346051"/>
                  <a:gd name="connsiteX3-39" fmla="*/ 0 w 3143791"/>
                  <a:gd name="connsiteY3-40" fmla="*/ 2346051 h 2346051"/>
                  <a:gd name="connsiteX4-41" fmla="*/ 0 w 3143791"/>
                  <a:gd name="connsiteY4-42" fmla="*/ 199042 h 2346051"/>
                  <a:gd name="connsiteX5-43" fmla="*/ 98382 w 3143791"/>
                  <a:gd name="connsiteY5-44" fmla="*/ 151316 h 2346051"/>
                  <a:gd name="connsiteX6-45" fmla="*/ 914344 w 3143791"/>
                  <a:gd name="connsiteY6-46" fmla="*/ 1091 h 2346051"/>
                  <a:gd name="connsiteX0-47" fmla="*/ 0 w 3143791"/>
                  <a:gd name="connsiteY0-48" fmla="*/ 2346051 h 2405814"/>
                  <a:gd name="connsiteX1-49" fmla="*/ 0 w 3143791"/>
                  <a:gd name="connsiteY1-50" fmla="*/ 199042 h 2405814"/>
                  <a:gd name="connsiteX2-51" fmla="*/ 98382 w 3143791"/>
                  <a:gd name="connsiteY2-52" fmla="*/ 151316 h 2405814"/>
                  <a:gd name="connsiteX3-53" fmla="*/ 914344 w 3143791"/>
                  <a:gd name="connsiteY3-54" fmla="*/ 1091 h 2405814"/>
                  <a:gd name="connsiteX4-55" fmla="*/ 2469465 w 3143791"/>
                  <a:gd name="connsiteY4-56" fmla="*/ 728614 h 2405814"/>
                  <a:gd name="connsiteX5-57" fmla="*/ 3013784 w 3143791"/>
                  <a:gd name="connsiteY5-58" fmla="*/ 1847630 h 2405814"/>
                  <a:gd name="connsiteX6-59" fmla="*/ 57948 w 3143791"/>
                  <a:gd name="connsiteY6-60" fmla="*/ 2405814 h 2405814"/>
                  <a:gd name="connsiteX0-61" fmla="*/ 0 w 3143791"/>
                  <a:gd name="connsiteY0-62" fmla="*/ 2346051 h 2346051"/>
                  <a:gd name="connsiteX1-63" fmla="*/ 0 w 3143791"/>
                  <a:gd name="connsiteY1-64" fmla="*/ 199042 h 2346051"/>
                  <a:gd name="connsiteX2-65" fmla="*/ 98382 w 3143791"/>
                  <a:gd name="connsiteY2-66" fmla="*/ 151316 h 2346051"/>
                  <a:gd name="connsiteX3-67" fmla="*/ 914344 w 3143791"/>
                  <a:gd name="connsiteY3-68" fmla="*/ 1091 h 2346051"/>
                  <a:gd name="connsiteX4-69" fmla="*/ 2469465 w 3143791"/>
                  <a:gd name="connsiteY4-70" fmla="*/ 728614 h 2346051"/>
                  <a:gd name="connsiteX5-71" fmla="*/ 3013784 w 3143791"/>
                  <a:gd name="connsiteY5-72" fmla="*/ 1847630 h 2346051"/>
                  <a:gd name="connsiteX6-73" fmla="*/ 2212347 w 3143791"/>
                  <a:gd name="connsiteY6-74" fmla="*/ 2046590 h 2346051"/>
                  <a:gd name="connsiteX0-75" fmla="*/ 0 w 3180028"/>
                  <a:gd name="connsiteY0-76" fmla="*/ 538753 h 2046590"/>
                  <a:gd name="connsiteX1-77" fmla="*/ 36237 w 3180028"/>
                  <a:gd name="connsiteY1-78" fmla="*/ 199042 h 2046590"/>
                  <a:gd name="connsiteX2-79" fmla="*/ 134619 w 3180028"/>
                  <a:gd name="connsiteY2-80" fmla="*/ 151316 h 2046590"/>
                  <a:gd name="connsiteX3-81" fmla="*/ 950581 w 3180028"/>
                  <a:gd name="connsiteY3-82" fmla="*/ 1091 h 2046590"/>
                  <a:gd name="connsiteX4-83" fmla="*/ 2505702 w 3180028"/>
                  <a:gd name="connsiteY4-84" fmla="*/ 728614 h 2046590"/>
                  <a:gd name="connsiteX5-85" fmla="*/ 3050021 w 3180028"/>
                  <a:gd name="connsiteY5-86" fmla="*/ 1847630 h 2046590"/>
                  <a:gd name="connsiteX6-87" fmla="*/ 2248584 w 3180028"/>
                  <a:gd name="connsiteY6-88" fmla="*/ 2046590 h 2046590"/>
                  <a:gd name="connsiteX0-89" fmla="*/ 0 w 3180028"/>
                  <a:gd name="connsiteY0-90" fmla="*/ 538753 h 2046590"/>
                  <a:gd name="connsiteX1-91" fmla="*/ 134619 w 3180028"/>
                  <a:gd name="connsiteY1-92" fmla="*/ 151316 h 2046590"/>
                  <a:gd name="connsiteX2-93" fmla="*/ 950581 w 3180028"/>
                  <a:gd name="connsiteY2-94" fmla="*/ 1091 h 2046590"/>
                  <a:gd name="connsiteX3-95" fmla="*/ 2505702 w 3180028"/>
                  <a:gd name="connsiteY3-96" fmla="*/ 728614 h 2046590"/>
                  <a:gd name="connsiteX4-97" fmla="*/ 3050021 w 3180028"/>
                  <a:gd name="connsiteY4-98" fmla="*/ 1847630 h 2046590"/>
                  <a:gd name="connsiteX5-99" fmla="*/ 2248584 w 3180028"/>
                  <a:gd name="connsiteY5-100" fmla="*/ 2046590 h 2046590"/>
                  <a:gd name="connsiteX0-101" fmla="*/ 0 w 3045409"/>
                  <a:gd name="connsiteY0-102" fmla="*/ 151316 h 2046590"/>
                  <a:gd name="connsiteX1-103" fmla="*/ 815962 w 3045409"/>
                  <a:gd name="connsiteY1-104" fmla="*/ 1091 h 2046590"/>
                  <a:gd name="connsiteX2-105" fmla="*/ 2371083 w 3045409"/>
                  <a:gd name="connsiteY2-106" fmla="*/ 728614 h 2046590"/>
                  <a:gd name="connsiteX3-107" fmla="*/ 2915402 w 3045409"/>
                  <a:gd name="connsiteY3-108" fmla="*/ 1847630 h 2046590"/>
                  <a:gd name="connsiteX4-109" fmla="*/ 2113965 w 3045409"/>
                  <a:gd name="connsiteY4-110" fmla="*/ 2046590 h 2046590"/>
                  <a:gd name="connsiteX0-111" fmla="*/ 0 w 3045409"/>
                  <a:gd name="connsiteY0-112" fmla="*/ 151316 h 1847630"/>
                  <a:gd name="connsiteX1-113" fmla="*/ 815962 w 3045409"/>
                  <a:gd name="connsiteY1-114" fmla="*/ 1091 h 1847630"/>
                  <a:gd name="connsiteX2-115" fmla="*/ 2371083 w 3045409"/>
                  <a:gd name="connsiteY2-116" fmla="*/ 728614 h 1847630"/>
                  <a:gd name="connsiteX3-117" fmla="*/ 2915402 w 3045409"/>
                  <a:gd name="connsiteY3-118" fmla="*/ 1847630 h 1847630"/>
                </a:gdLst>
                <a:ahLst/>
                <a:cxnLst>
                  <a:cxn ang="0">
                    <a:pos x="connsiteX0-1" y="connsiteY0-2"/>
                  </a:cxn>
                  <a:cxn ang="0">
                    <a:pos x="connsiteX1-3" y="connsiteY1-4"/>
                  </a:cxn>
                  <a:cxn ang="0">
                    <a:pos x="connsiteX2-5" y="connsiteY2-6"/>
                  </a:cxn>
                  <a:cxn ang="0">
                    <a:pos x="connsiteX3-7" y="connsiteY3-8"/>
                  </a:cxn>
                </a:cxnLst>
                <a:rect l="l" t="t" r="r" b="b"/>
                <a:pathLst>
                  <a:path w="3045409" h="1847630">
                    <a:moveTo>
                      <a:pt x="0" y="151316"/>
                    </a:moveTo>
                    <a:cubicBezTo>
                      <a:pt x="257183" y="40829"/>
                      <a:pt x="533329" y="-8113"/>
                      <a:pt x="815962" y="1091"/>
                    </a:cubicBezTo>
                    <a:cubicBezTo>
                      <a:pt x="1324702" y="17657"/>
                      <a:pt x="2021176" y="420858"/>
                      <a:pt x="2371083" y="728614"/>
                    </a:cubicBezTo>
                    <a:cubicBezTo>
                      <a:pt x="2720990" y="1036370"/>
                      <a:pt x="3307350" y="1346069"/>
                      <a:pt x="2915402" y="184763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Google Shape;3482;p71"/>
              <p:cNvPicPr preferRelativeResize="0"/>
              <p:nvPr/>
            </p:nvPicPr>
            <p:blipFill>
              <a:blip r:embed="rId8"/>
              <a:stretch>
                <a:fillRect/>
              </a:stretch>
            </p:blipFill>
            <p:spPr>
              <a:xfrm rot="-5400000" flipV="1">
                <a:off x="13632" y="5306"/>
                <a:ext cx="2084" cy="7995"/>
              </a:xfrm>
              <a:prstGeom prst="rect">
                <a:avLst/>
              </a:prstGeom>
              <a:noFill/>
              <a:ln>
                <a:noFill/>
              </a:ln>
            </p:spPr>
          </p:pic>
        </p:grpSp>
        <p:grpSp>
          <p:nvGrpSpPr>
            <p:cNvPr id="9" name="组合 8"/>
            <p:cNvGrpSpPr/>
            <p:nvPr/>
          </p:nvGrpSpPr>
          <p:grpSpPr>
            <a:xfrm>
              <a:off x="-3090" y="-1676"/>
              <a:ext cx="12944" cy="4170"/>
              <a:chOff x="-3090" y="-1676"/>
              <a:chExt cx="12944" cy="4170"/>
            </a:xfrm>
          </p:grpSpPr>
          <p:sp>
            <p:nvSpPr>
              <p:cNvPr id="6" name="任意多边形 5"/>
              <p:cNvSpPr/>
              <p:nvPr/>
            </p:nvSpPr>
            <p:spPr>
              <a:xfrm rot="20700000" flipV="1">
                <a:off x="835" y="-1676"/>
                <a:ext cx="9019" cy="3587"/>
              </a:xfrm>
              <a:custGeom>
                <a:avLst/>
                <a:gdLst>
                  <a:gd name="connsiteX0" fmla="*/ 0 w 7507705"/>
                  <a:gd name="connsiteY0" fmla="*/ 2310063 h 2310063"/>
                  <a:gd name="connsiteX1" fmla="*/ 1443789 w 7507705"/>
                  <a:gd name="connsiteY1" fmla="*/ 981777 h 2310063"/>
                  <a:gd name="connsiteX2" fmla="*/ 5111015 w 7507705"/>
                  <a:gd name="connsiteY2" fmla="*/ 0 h 2310063"/>
                  <a:gd name="connsiteX3" fmla="*/ 7507705 w 7507705"/>
                  <a:gd name="connsiteY3" fmla="*/ 760396 h 2310063"/>
                  <a:gd name="connsiteX0-1" fmla="*/ 0 w 7517330"/>
                  <a:gd name="connsiteY0-2" fmla="*/ 2252312 h 2252312"/>
                  <a:gd name="connsiteX1-3" fmla="*/ 1453414 w 7517330"/>
                  <a:gd name="connsiteY1-4" fmla="*/ 981777 h 2252312"/>
                  <a:gd name="connsiteX2-5" fmla="*/ 5120640 w 7517330"/>
                  <a:gd name="connsiteY2-6" fmla="*/ 0 h 2252312"/>
                  <a:gd name="connsiteX3-7" fmla="*/ 7517330 w 7517330"/>
                  <a:gd name="connsiteY3-8" fmla="*/ 760396 h 2252312"/>
                  <a:gd name="connsiteX0-9" fmla="*/ 0 w 7517330"/>
                  <a:gd name="connsiteY0-10" fmla="*/ 2252312 h 2252312"/>
                  <a:gd name="connsiteX1-11" fmla="*/ 1453414 w 7517330"/>
                  <a:gd name="connsiteY1-12" fmla="*/ 981777 h 2252312"/>
                  <a:gd name="connsiteX2-13" fmla="*/ 5120640 w 7517330"/>
                  <a:gd name="connsiteY2-14" fmla="*/ 0 h 2252312"/>
                  <a:gd name="connsiteX3-15" fmla="*/ 7517330 w 7517330"/>
                  <a:gd name="connsiteY3-16" fmla="*/ 760396 h 2252312"/>
                  <a:gd name="connsiteX0-17" fmla="*/ 0 w 7517330"/>
                  <a:gd name="connsiteY0-18" fmla="*/ 2252312 h 2252312"/>
                  <a:gd name="connsiteX1-19" fmla="*/ 1453414 w 7517330"/>
                  <a:gd name="connsiteY1-20" fmla="*/ 981777 h 2252312"/>
                  <a:gd name="connsiteX2-21" fmla="*/ 5120640 w 7517330"/>
                  <a:gd name="connsiteY2-22" fmla="*/ 0 h 2252312"/>
                  <a:gd name="connsiteX3-23" fmla="*/ 7517330 w 7517330"/>
                  <a:gd name="connsiteY3-24" fmla="*/ 760396 h 2252312"/>
                  <a:gd name="connsiteX0-25" fmla="*/ 0 w 7517330"/>
                  <a:gd name="connsiteY0-26" fmla="*/ 2252312 h 2252312"/>
                  <a:gd name="connsiteX1-27" fmla="*/ 1511166 w 7517330"/>
                  <a:gd name="connsiteY1-28" fmla="*/ 1366787 h 2252312"/>
                  <a:gd name="connsiteX2-29" fmla="*/ 5120640 w 7517330"/>
                  <a:gd name="connsiteY2-30" fmla="*/ 0 h 2252312"/>
                  <a:gd name="connsiteX3-31" fmla="*/ 7517330 w 7517330"/>
                  <a:gd name="connsiteY3-32" fmla="*/ 760396 h 2252312"/>
                  <a:gd name="connsiteX0-33" fmla="*/ 0 w 7517330"/>
                  <a:gd name="connsiteY0-34" fmla="*/ 2252312 h 2252312"/>
                  <a:gd name="connsiteX1-35" fmla="*/ 1511166 w 7517330"/>
                  <a:gd name="connsiteY1-36" fmla="*/ 1366787 h 2252312"/>
                  <a:gd name="connsiteX2-37" fmla="*/ 5120640 w 7517330"/>
                  <a:gd name="connsiteY2-38" fmla="*/ 0 h 2252312"/>
                  <a:gd name="connsiteX3-39" fmla="*/ 7517330 w 7517330"/>
                  <a:gd name="connsiteY3-40" fmla="*/ 760396 h 2252312"/>
                  <a:gd name="connsiteX0-41" fmla="*/ 0 w 7517330"/>
                  <a:gd name="connsiteY0-42" fmla="*/ 2252312 h 2252312"/>
                  <a:gd name="connsiteX1-43" fmla="*/ 1511166 w 7517330"/>
                  <a:gd name="connsiteY1-44" fmla="*/ 1366787 h 2252312"/>
                  <a:gd name="connsiteX2-45" fmla="*/ 5120640 w 7517330"/>
                  <a:gd name="connsiteY2-46" fmla="*/ 0 h 2252312"/>
                  <a:gd name="connsiteX3-47" fmla="*/ 7517330 w 7517330"/>
                  <a:gd name="connsiteY3-48" fmla="*/ 760396 h 2252312"/>
                  <a:gd name="connsiteX0-49" fmla="*/ 0 w 7449953"/>
                  <a:gd name="connsiteY0-50" fmla="*/ 2252312 h 2252312"/>
                  <a:gd name="connsiteX1-51" fmla="*/ 1443789 w 7449953"/>
                  <a:gd name="connsiteY1-52" fmla="*/ 1366787 h 2252312"/>
                  <a:gd name="connsiteX2-53" fmla="*/ 5053263 w 7449953"/>
                  <a:gd name="connsiteY2-54" fmla="*/ 0 h 2252312"/>
                  <a:gd name="connsiteX3-55" fmla="*/ 7449953 w 7449953"/>
                  <a:gd name="connsiteY3-56" fmla="*/ 760396 h 2252312"/>
                  <a:gd name="connsiteX0-57" fmla="*/ 0 w 7449953"/>
                  <a:gd name="connsiteY0-58" fmla="*/ 2286069 h 2286069"/>
                  <a:gd name="connsiteX1-59" fmla="*/ 1443789 w 7449953"/>
                  <a:gd name="connsiteY1-60" fmla="*/ 1400544 h 2286069"/>
                  <a:gd name="connsiteX2-61" fmla="*/ 5053263 w 7449953"/>
                  <a:gd name="connsiteY2-62" fmla="*/ 33757 h 2286069"/>
                  <a:gd name="connsiteX3-63" fmla="*/ 7449953 w 7449953"/>
                  <a:gd name="connsiteY3-64" fmla="*/ 794153 h 2286069"/>
                  <a:gd name="connsiteX0-65" fmla="*/ 0 w 7449953"/>
                  <a:gd name="connsiteY0-66" fmla="*/ 2276635 h 2276635"/>
                  <a:gd name="connsiteX1-67" fmla="*/ 1443789 w 7449953"/>
                  <a:gd name="connsiteY1-68" fmla="*/ 1391110 h 2276635"/>
                  <a:gd name="connsiteX2-69" fmla="*/ 5005137 w 7449953"/>
                  <a:gd name="connsiteY2-70" fmla="*/ 33948 h 2276635"/>
                  <a:gd name="connsiteX3-71" fmla="*/ 7449953 w 7449953"/>
                  <a:gd name="connsiteY3-72" fmla="*/ 784719 h 2276635"/>
                  <a:gd name="connsiteX0-73" fmla="*/ 0 w 6391174"/>
                  <a:gd name="connsiteY0-74" fmla="*/ 2242736 h 2242736"/>
                  <a:gd name="connsiteX1-75" fmla="*/ 1443789 w 6391174"/>
                  <a:gd name="connsiteY1-76" fmla="*/ 1357211 h 2242736"/>
                  <a:gd name="connsiteX2-77" fmla="*/ 5005137 w 6391174"/>
                  <a:gd name="connsiteY2-78" fmla="*/ 49 h 2242736"/>
                  <a:gd name="connsiteX3-79" fmla="*/ 6391174 w 6391174"/>
                  <a:gd name="connsiteY3-80" fmla="*/ 1405338 h 2242736"/>
                  <a:gd name="connsiteX0-81" fmla="*/ 0 w 6391174"/>
                  <a:gd name="connsiteY0-82" fmla="*/ 2242736 h 2242736"/>
                  <a:gd name="connsiteX1-83" fmla="*/ 1443789 w 6391174"/>
                  <a:gd name="connsiteY1-84" fmla="*/ 1357211 h 2242736"/>
                  <a:gd name="connsiteX2-85" fmla="*/ 5005137 w 6391174"/>
                  <a:gd name="connsiteY2-86" fmla="*/ 49 h 2242736"/>
                  <a:gd name="connsiteX3-87" fmla="*/ 6391174 w 6391174"/>
                  <a:gd name="connsiteY3-88" fmla="*/ 1405338 h 2242736"/>
                  <a:gd name="connsiteX0-89" fmla="*/ 0 w 6391174"/>
                  <a:gd name="connsiteY0-90" fmla="*/ 2243091 h 2243091"/>
                  <a:gd name="connsiteX1-91" fmla="*/ 2531444 w 6391174"/>
                  <a:gd name="connsiteY1-92" fmla="*/ 1270938 h 2243091"/>
                  <a:gd name="connsiteX2-93" fmla="*/ 5005137 w 6391174"/>
                  <a:gd name="connsiteY2-94" fmla="*/ 404 h 2243091"/>
                  <a:gd name="connsiteX3-95" fmla="*/ 6391174 w 6391174"/>
                  <a:gd name="connsiteY3-96" fmla="*/ 1405693 h 2243091"/>
                  <a:gd name="connsiteX0-97" fmla="*/ 0 w 6391174"/>
                  <a:gd name="connsiteY0-98" fmla="*/ 2243007 h 2243007"/>
                  <a:gd name="connsiteX1-99" fmla="*/ 2531444 w 6391174"/>
                  <a:gd name="connsiteY1-100" fmla="*/ 1270854 h 2243007"/>
                  <a:gd name="connsiteX2-101" fmla="*/ 5005137 w 6391174"/>
                  <a:gd name="connsiteY2-102" fmla="*/ 320 h 2243007"/>
                  <a:gd name="connsiteX3-103" fmla="*/ 6391174 w 6391174"/>
                  <a:gd name="connsiteY3-104" fmla="*/ 1405609 h 2243007"/>
                  <a:gd name="connsiteX0-105" fmla="*/ 0 w 6391174"/>
                  <a:gd name="connsiteY0-106" fmla="*/ 2281578 h 2281578"/>
                  <a:gd name="connsiteX1-107" fmla="*/ 2531444 w 6391174"/>
                  <a:gd name="connsiteY1-108" fmla="*/ 1309425 h 2281578"/>
                  <a:gd name="connsiteX2-109" fmla="*/ 4754880 w 6391174"/>
                  <a:gd name="connsiteY2-110" fmla="*/ 390 h 2281578"/>
                  <a:gd name="connsiteX3-111" fmla="*/ 6391174 w 6391174"/>
                  <a:gd name="connsiteY3-112" fmla="*/ 1444180 h 2281578"/>
                  <a:gd name="connsiteX0-113" fmla="*/ 17 w 6391191"/>
                  <a:gd name="connsiteY0-114" fmla="*/ 2281578 h 2281578"/>
                  <a:gd name="connsiteX1-115" fmla="*/ 2531461 w 6391191"/>
                  <a:gd name="connsiteY1-116" fmla="*/ 1309425 h 2281578"/>
                  <a:gd name="connsiteX2-117" fmla="*/ 4754897 w 6391191"/>
                  <a:gd name="connsiteY2-118" fmla="*/ 390 h 2281578"/>
                  <a:gd name="connsiteX3-119" fmla="*/ 6391191 w 6391191"/>
                  <a:gd name="connsiteY3-120" fmla="*/ 1444180 h 2281578"/>
                  <a:gd name="connsiteX0-121" fmla="*/ 19 w 6285315"/>
                  <a:gd name="connsiteY0-122" fmla="*/ 2271953 h 2271953"/>
                  <a:gd name="connsiteX1-123" fmla="*/ 2425585 w 6285315"/>
                  <a:gd name="connsiteY1-124" fmla="*/ 1309425 h 2271953"/>
                  <a:gd name="connsiteX2-125" fmla="*/ 4649021 w 6285315"/>
                  <a:gd name="connsiteY2-126" fmla="*/ 390 h 2271953"/>
                  <a:gd name="connsiteX3-127" fmla="*/ 6285315 w 6285315"/>
                  <a:gd name="connsiteY3-128" fmla="*/ 1444180 h 2271953"/>
                  <a:gd name="connsiteX0-129" fmla="*/ 19 w 6285315"/>
                  <a:gd name="connsiteY0-130" fmla="*/ 2271953 h 2271953"/>
                  <a:gd name="connsiteX1-131" fmla="*/ 2425585 w 6285315"/>
                  <a:gd name="connsiteY1-132" fmla="*/ 1309425 h 2271953"/>
                  <a:gd name="connsiteX2-133" fmla="*/ 4649021 w 6285315"/>
                  <a:gd name="connsiteY2-134" fmla="*/ 390 h 2271953"/>
                  <a:gd name="connsiteX3-135" fmla="*/ 6285315 w 6285315"/>
                  <a:gd name="connsiteY3-136" fmla="*/ 1444180 h 2271953"/>
                  <a:gd name="connsiteX0-137" fmla="*/ 19 w 6285315"/>
                  <a:gd name="connsiteY0-138" fmla="*/ 2282053 h 2282053"/>
                  <a:gd name="connsiteX1-139" fmla="*/ 2425585 w 6285315"/>
                  <a:gd name="connsiteY1-140" fmla="*/ 1319525 h 2282053"/>
                  <a:gd name="connsiteX2-141" fmla="*/ 4649021 w 6285315"/>
                  <a:gd name="connsiteY2-142" fmla="*/ 10490 h 2282053"/>
                  <a:gd name="connsiteX3-143" fmla="*/ 6285315 w 6285315"/>
                  <a:gd name="connsiteY3-144" fmla="*/ 1454280 h 2282053"/>
                  <a:gd name="connsiteX0-145" fmla="*/ 19 w 5753482"/>
                  <a:gd name="connsiteY0-146" fmla="*/ 2319564 h 2319564"/>
                  <a:gd name="connsiteX1-147" fmla="*/ 2425585 w 5753482"/>
                  <a:gd name="connsiteY1-148" fmla="*/ 1357036 h 2319564"/>
                  <a:gd name="connsiteX2-149" fmla="*/ 4649021 w 5753482"/>
                  <a:gd name="connsiteY2-150" fmla="*/ 48001 h 2319564"/>
                  <a:gd name="connsiteX3-151" fmla="*/ 5753482 w 5753482"/>
                  <a:gd name="connsiteY3-152" fmla="*/ 1010528 h 2319564"/>
                  <a:gd name="connsiteX0-153" fmla="*/ 19 w 5753482"/>
                  <a:gd name="connsiteY0-154" fmla="*/ 2277873 h 2277873"/>
                  <a:gd name="connsiteX1-155" fmla="*/ 2425585 w 5753482"/>
                  <a:gd name="connsiteY1-156" fmla="*/ 1315345 h 2277873"/>
                  <a:gd name="connsiteX2-157" fmla="*/ 4649021 w 5753482"/>
                  <a:gd name="connsiteY2-158" fmla="*/ 6310 h 2277873"/>
                  <a:gd name="connsiteX3-159" fmla="*/ 5753482 w 5753482"/>
                  <a:gd name="connsiteY3-160" fmla="*/ 968837 h 2277873"/>
                </a:gdLst>
                <a:ahLst/>
                <a:cxnLst>
                  <a:cxn ang="0">
                    <a:pos x="connsiteX0-1" y="connsiteY0-2"/>
                  </a:cxn>
                  <a:cxn ang="0">
                    <a:pos x="connsiteX1-3" y="connsiteY1-4"/>
                  </a:cxn>
                  <a:cxn ang="0">
                    <a:pos x="connsiteX2-5" y="connsiteY2-6"/>
                  </a:cxn>
                  <a:cxn ang="0">
                    <a:pos x="connsiteX3-7" y="connsiteY3-8"/>
                  </a:cxn>
                </a:cxnLst>
                <a:rect l="l" t="t" r="r" b="b"/>
                <a:pathLst>
                  <a:path w="5753482" h="2277873">
                    <a:moveTo>
                      <a:pt x="19" y="2277873"/>
                    </a:moveTo>
                    <a:cubicBezTo>
                      <a:pt x="-6399" y="1113216"/>
                      <a:pt x="1650751" y="1693939"/>
                      <a:pt x="2425585" y="1315345"/>
                    </a:cubicBezTo>
                    <a:cubicBezTo>
                      <a:pt x="3200419" y="936751"/>
                      <a:pt x="4094372" y="64061"/>
                      <a:pt x="4649021" y="6310"/>
                    </a:cubicBezTo>
                    <a:cubicBezTo>
                      <a:pt x="5203670" y="-51441"/>
                      <a:pt x="5560400" y="288652"/>
                      <a:pt x="5753482" y="968837"/>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Google Shape;3475;p71"/>
              <p:cNvPicPr preferRelativeResize="0"/>
              <p:nvPr/>
            </p:nvPicPr>
            <p:blipFill>
              <a:blip r:embed="rId8"/>
              <a:stretch>
                <a:fillRect/>
              </a:stretch>
            </p:blipFill>
            <p:spPr>
              <a:xfrm rot="4500000">
                <a:off x="659" y="-3903"/>
                <a:ext cx="2648" cy="10146"/>
              </a:xfrm>
              <a:prstGeom prst="rect">
                <a:avLst/>
              </a:prstGeom>
              <a:noFill/>
              <a:ln>
                <a:noFill/>
              </a:ln>
            </p:spPr>
          </p:pic>
        </p:grpSp>
      </p:grpSp>
      <p:grpSp>
        <p:nvGrpSpPr>
          <p:cNvPr id="27" name="组合 12"/>
          <p:cNvGrpSpPr/>
          <p:nvPr/>
        </p:nvGrpSpPr>
        <p:grpSpPr>
          <a:xfrm>
            <a:off x="1277007" y="723046"/>
            <a:ext cx="10678007" cy="1335559"/>
            <a:chOff x="-6128" y="3877"/>
            <a:chExt cx="15421" cy="1310"/>
          </a:xfrm>
        </p:grpSpPr>
        <p:pic>
          <p:nvPicPr>
            <p:cNvPr id="28" name="Google Shape;3481;p71"/>
            <p:cNvPicPr preferRelativeResize="0"/>
            <p:nvPr/>
          </p:nvPicPr>
          <p:blipFill>
            <a:blip r:embed="rId9"/>
            <a:stretch>
              <a:fillRect/>
            </a:stretch>
          </p:blipFill>
          <p:spPr>
            <a:xfrm>
              <a:off x="-6128" y="3901"/>
              <a:ext cx="15421" cy="1286"/>
            </a:xfrm>
            <a:prstGeom prst="rect">
              <a:avLst/>
            </a:prstGeom>
            <a:noFill/>
            <a:ln>
              <a:noFill/>
            </a:ln>
          </p:spPr>
        </p:pic>
        <p:sp>
          <p:nvSpPr>
            <p:cNvPr id="29" name="文本框 15"/>
            <p:cNvSpPr txBox="1"/>
            <p:nvPr/>
          </p:nvSpPr>
          <p:spPr>
            <a:xfrm>
              <a:off x="-5634" y="3877"/>
              <a:ext cx="13173" cy="1177"/>
            </a:xfrm>
            <a:prstGeom prst="rect">
              <a:avLst/>
            </a:prstGeom>
            <a:noFill/>
          </p:spPr>
          <p:txBody>
            <a:bodyPr wrap="square" rtlCol="0">
              <a:spAutoFit/>
            </a:bodyPr>
            <a:lstStyle/>
            <a:p>
              <a:pPr algn="r" rtl="1"/>
              <a:r>
                <a:rPr lang="ar-SA" sz="3600" b="1" dirty="0" smtClean="0">
                  <a:solidFill>
                    <a:srgbClr val="FFFF00"/>
                  </a:solidFill>
                  <a:latin typeface="Bodoni MT Black" panose="02070A03080606020203" charset="0"/>
                  <a:cs typeface="Bodoni MT Black" panose="02070A03080606020203" charset="0"/>
                  <a:sym typeface="+mn-ea"/>
                </a:rPr>
                <a:t>من خلال قراءة الصورة والحوار والمناقش</a:t>
              </a:r>
              <a:r>
                <a:rPr lang="ar-SA" sz="3600" b="1" dirty="0">
                  <a:solidFill>
                    <a:srgbClr val="FFFF00"/>
                  </a:solidFill>
                  <a:latin typeface="Bodoni MT Black" panose="02070A03080606020203" charset="0"/>
                  <a:cs typeface="Bodoni MT Black" panose="02070A03080606020203" charset="0"/>
                  <a:sym typeface="+mn-ea"/>
                </a:rPr>
                <a:t>ة</a:t>
              </a:r>
              <a:r>
                <a:rPr lang="ar-SA" sz="3600" b="1" dirty="0" smtClean="0">
                  <a:solidFill>
                    <a:srgbClr val="FFFF00"/>
                  </a:solidFill>
                  <a:latin typeface="Bodoni MT Black" panose="02070A03080606020203" charset="0"/>
                  <a:cs typeface="Bodoni MT Black" panose="02070A03080606020203" charset="0"/>
                  <a:sym typeface="+mn-ea"/>
                </a:rPr>
                <a:t>.. (جماعي )</a:t>
              </a:r>
            </a:p>
            <a:p>
              <a:pPr algn="r" rtl="1"/>
              <a:r>
                <a:rPr lang="ar-SA" sz="3600" b="1" dirty="0" smtClean="0">
                  <a:solidFill>
                    <a:schemeClr val="accent6">
                      <a:lumMod val="75000"/>
                    </a:schemeClr>
                  </a:solidFill>
                  <a:latin typeface="Bodoni MT Black" panose="02070A03080606020203" charset="0"/>
                  <a:cs typeface="Bodoni MT Black" panose="02070A03080606020203" charset="0"/>
                  <a:sym typeface="+mn-ea"/>
                </a:rPr>
                <a:t>اكتشفي موضوع درسنا لهذا اليوم ..</a:t>
              </a:r>
              <a:endParaRPr lang="en-GB" altLang="en-US" sz="3600" b="1" dirty="0">
                <a:solidFill>
                  <a:schemeClr val="accent6">
                    <a:lumMod val="75000"/>
                  </a:schemeClr>
                </a:solidFill>
                <a:latin typeface="Bodoni MT Black" panose="02070A03080606020203" charset="0"/>
                <a:cs typeface="Bodoni MT Black" panose="02070A03080606020203" charset="0"/>
                <a:sym typeface="+mn-ea"/>
              </a:endParaRPr>
            </a:p>
          </p:txBody>
        </p:sp>
      </p:grpSp>
      <p:pic>
        <p:nvPicPr>
          <p:cNvPr id="8" name="Picture 7"/>
          <p:cNvPicPr>
            <a:picLocks noChangeAspect="1"/>
          </p:cNvPicPr>
          <p:nvPr/>
        </p:nvPicPr>
        <p:blipFill>
          <a:blip r:embed="rId10"/>
          <a:stretch>
            <a:fillRect/>
          </a:stretch>
        </p:blipFill>
        <p:spPr>
          <a:xfrm>
            <a:off x="1386898" y="2194614"/>
            <a:ext cx="6000000" cy="4076349"/>
          </a:xfrm>
          <a:prstGeom prst="rect">
            <a:avLst/>
          </a:prstGeom>
        </p:spPr>
      </p:pic>
    </p:spTree>
    <p:custDataLst>
      <p:tags r:id="rId1"/>
    </p:custDataLst>
    <p:extLst>
      <p:ext uri="{BB962C8B-B14F-4D97-AF65-F5344CB8AC3E}">
        <p14:creationId xmlns:p14="http://schemas.microsoft.com/office/powerpoint/2010/main" val="11877240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8" name="Google Shape;2128;p38"/>
          <p:cNvSpPr txBox="1">
            <a:spLocks noGrp="1"/>
          </p:cNvSpPr>
          <p:nvPr>
            <p:ph type="ctrTitle"/>
          </p:nvPr>
        </p:nvSpPr>
        <p:spPr>
          <a:xfrm>
            <a:off x="1622053" y="1173714"/>
            <a:ext cx="9237164" cy="205232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ar-SA" sz="5400" dirty="0" smtClean="0">
                <a:latin typeface="Times New Roman" panose="02020603050405020304" pitchFamily="18" charset="0"/>
                <a:cs typeface="Times New Roman" panose="02020603050405020304" pitchFamily="18" charset="0"/>
              </a:rPr>
              <a:t>الوحدة الثالثة</a:t>
            </a:r>
            <a:br>
              <a:rPr lang="ar-SA" sz="5400" dirty="0" smtClean="0">
                <a:latin typeface="Times New Roman" panose="02020603050405020304" pitchFamily="18" charset="0"/>
                <a:cs typeface="Times New Roman" panose="02020603050405020304" pitchFamily="18" charset="0"/>
              </a:rPr>
            </a:br>
            <a:r>
              <a:rPr lang="ar-SA" sz="5400" dirty="0" smtClean="0">
                <a:latin typeface="Times New Roman" panose="02020603050405020304" pitchFamily="18" charset="0"/>
                <a:cs typeface="Times New Roman" panose="02020603050405020304" pitchFamily="18" charset="0"/>
              </a:rPr>
              <a:t>البرمجة بواسطة </a:t>
            </a:r>
            <a:r>
              <a:rPr lang="ar-SA" sz="5400" dirty="0" err="1" smtClean="0">
                <a:latin typeface="Times New Roman" panose="02020603050405020304" pitchFamily="18" charset="0"/>
                <a:cs typeface="Times New Roman" panose="02020603050405020304" pitchFamily="18" charset="0"/>
              </a:rPr>
              <a:t>المايكروبت</a:t>
            </a:r>
            <a:endParaRPr lang="en-US" sz="5400" dirty="0">
              <a:latin typeface="Times New Roman" panose="02020603050405020304" pitchFamily="18" charset="0"/>
              <a:cs typeface="Times New Roman" panose="02020603050405020304" pitchFamily="18" charset="0"/>
            </a:endParaRPr>
          </a:p>
        </p:txBody>
      </p:sp>
      <p:sp>
        <p:nvSpPr>
          <p:cNvPr id="2129" name="Google Shape;2129;p38"/>
          <p:cNvSpPr txBox="1">
            <a:spLocks noGrp="1"/>
          </p:cNvSpPr>
          <p:nvPr>
            <p:ph type="subTitle" idx="1"/>
          </p:nvPr>
        </p:nvSpPr>
        <p:spPr>
          <a:xfrm>
            <a:off x="2132330" y="3360077"/>
            <a:ext cx="7704000" cy="104761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ar-SA" sz="2800" b="1" dirty="0" smtClean="0">
                <a:solidFill>
                  <a:schemeClr val="accent6">
                    <a:lumMod val="75000"/>
                  </a:schemeClr>
                </a:solidFill>
                <a:latin typeface="Times New Roman" panose="02020603050405020304" pitchFamily="18" charset="0"/>
                <a:cs typeface="Times New Roman" panose="02020603050405020304" pitchFamily="18" charset="0"/>
              </a:rPr>
              <a:t>الدرس الثالث : اتخاذ القرارات </a:t>
            </a:r>
            <a:endParaRPr lang="en-GB" sz="2800" b="1" dirty="0">
              <a:solidFill>
                <a:schemeClr val="accent6">
                  <a:lumMod val="75000"/>
                </a:schemeClr>
              </a:solidFill>
              <a:latin typeface="Times New Roman" panose="02020603050405020304" pitchFamily="18" charset="0"/>
              <a:cs typeface="Times New Roman" panose="02020603050405020304" pitchFamily="18" charset="0"/>
            </a:endParaRPr>
          </a:p>
        </p:txBody>
      </p:sp>
      <p:pic>
        <p:nvPicPr>
          <p:cNvPr id="3476" name="Google Shape;3476;p71"/>
          <p:cNvPicPr preferRelativeResize="0"/>
          <p:nvPr/>
        </p:nvPicPr>
        <p:blipFill>
          <a:blip r:embed="rId3"/>
          <a:stretch>
            <a:fillRect/>
          </a:stretch>
        </p:blipFill>
        <p:spPr>
          <a:xfrm rot="5400000">
            <a:off x="5318760" y="2919730"/>
            <a:ext cx="991235" cy="4603115"/>
          </a:xfrm>
          <a:prstGeom prst="rect">
            <a:avLst/>
          </a:prstGeom>
          <a:noFill/>
          <a:ln>
            <a:noFill/>
          </a:ln>
        </p:spPr>
      </p:pic>
      <p:grpSp>
        <p:nvGrpSpPr>
          <p:cNvPr id="6" name="组合 5"/>
          <p:cNvGrpSpPr/>
          <p:nvPr/>
        </p:nvGrpSpPr>
        <p:grpSpPr>
          <a:xfrm>
            <a:off x="-2857500" y="-1985645"/>
            <a:ext cx="15392400" cy="12846050"/>
            <a:chOff x="-4500" y="-3127"/>
            <a:chExt cx="24240" cy="20230"/>
          </a:xfrm>
        </p:grpSpPr>
        <p:pic>
          <p:nvPicPr>
            <p:cNvPr id="3471" name="Google Shape;3471;p71"/>
            <p:cNvPicPr preferRelativeResize="0"/>
            <p:nvPr/>
          </p:nvPicPr>
          <p:blipFill>
            <a:blip r:embed="rId4"/>
            <a:stretch>
              <a:fillRect/>
            </a:stretch>
          </p:blipFill>
          <p:spPr>
            <a:xfrm rot="20340000">
              <a:off x="10326" y="6558"/>
              <a:ext cx="9414" cy="7566"/>
            </a:xfrm>
            <a:prstGeom prst="rect">
              <a:avLst/>
            </a:prstGeom>
            <a:noFill/>
            <a:ln>
              <a:noFill/>
            </a:ln>
          </p:spPr>
        </p:pic>
        <p:pic>
          <p:nvPicPr>
            <p:cNvPr id="3480" name="Google Shape;3480;p71"/>
            <p:cNvPicPr preferRelativeResize="0"/>
            <p:nvPr/>
          </p:nvPicPr>
          <p:blipFill>
            <a:blip r:embed="rId5"/>
            <a:stretch>
              <a:fillRect/>
            </a:stretch>
          </p:blipFill>
          <p:spPr>
            <a:xfrm rot="20443258" flipH="1">
              <a:off x="-4500" y="-3127"/>
              <a:ext cx="11813" cy="8212"/>
            </a:xfrm>
            <a:prstGeom prst="rect">
              <a:avLst/>
            </a:prstGeom>
            <a:noFill/>
            <a:ln>
              <a:noFill/>
            </a:ln>
          </p:spPr>
        </p:pic>
        <p:pic>
          <p:nvPicPr>
            <p:cNvPr id="3483" name="Google Shape;3483;p71"/>
            <p:cNvPicPr preferRelativeResize="0"/>
            <p:nvPr/>
          </p:nvPicPr>
          <p:blipFill>
            <a:blip r:embed="rId6"/>
            <a:stretch>
              <a:fillRect/>
            </a:stretch>
          </p:blipFill>
          <p:spPr>
            <a:xfrm rot="19260000">
              <a:off x="59" y="4817"/>
              <a:ext cx="5776" cy="12286"/>
            </a:xfrm>
            <a:prstGeom prst="rect">
              <a:avLst/>
            </a:prstGeom>
            <a:noFill/>
            <a:ln>
              <a:noFill/>
            </a:ln>
          </p:spPr>
        </p:pic>
        <p:sp>
          <p:nvSpPr>
            <p:cNvPr id="5" name="任意多边形 4"/>
            <p:cNvSpPr/>
            <p:nvPr/>
          </p:nvSpPr>
          <p:spPr>
            <a:xfrm>
              <a:off x="10156" y="7251"/>
              <a:ext cx="9019" cy="3587"/>
            </a:xfrm>
            <a:custGeom>
              <a:avLst/>
              <a:gdLst>
                <a:gd name="connsiteX0" fmla="*/ 0 w 7507705"/>
                <a:gd name="connsiteY0" fmla="*/ 2310063 h 2310063"/>
                <a:gd name="connsiteX1" fmla="*/ 1443789 w 7507705"/>
                <a:gd name="connsiteY1" fmla="*/ 981777 h 2310063"/>
                <a:gd name="connsiteX2" fmla="*/ 5111015 w 7507705"/>
                <a:gd name="connsiteY2" fmla="*/ 0 h 2310063"/>
                <a:gd name="connsiteX3" fmla="*/ 7507705 w 7507705"/>
                <a:gd name="connsiteY3" fmla="*/ 760396 h 2310063"/>
                <a:gd name="connsiteX0-1" fmla="*/ 0 w 7517330"/>
                <a:gd name="connsiteY0-2" fmla="*/ 2252312 h 2252312"/>
                <a:gd name="connsiteX1-3" fmla="*/ 1453414 w 7517330"/>
                <a:gd name="connsiteY1-4" fmla="*/ 981777 h 2252312"/>
                <a:gd name="connsiteX2-5" fmla="*/ 5120640 w 7517330"/>
                <a:gd name="connsiteY2-6" fmla="*/ 0 h 2252312"/>
                <a:gd name="connsiteX3-7" fmla="*/ 7517330 w 7517330"/>
                <a:gd name="connsiteY3-8" fmla="*/ 760396 h 2252312"/>
                <a:gd name="connsiteX0-9" fmla="*/ 0 w 7517330"/>
                <a:gd name="connsiteY0-10" fmla="*/ 2252312 h 2252312"/>
                <a:gd name="connsiteX1-11" fmla="*/ 1453414 w 7517330"/>
                <a:gd name="connsiteY1-12" fmla="*/ 981777 h 2252312"/>
                <a:gd name="connsiteX2-13" fmla="*/ 5120640 w 7517330"/>
                <a:gd name="connsiteY2-14" fmla="*/ 0 h 2252312"/>
                <a:gd name="connsiteX3-15" fmla="*/ 7517330 w 7517330"/>
                <a:gd name="connsiteY3-16" fmla="*/ 760396 h 2252312"/>
                <a:gd name="connsiteX0-17" fmla="*/ 0 w 7517330"/>
                <a:gd name="connsiteY0-18" fmla="*/ 2252312 h 2252312"/>
                <a:gd name="connsiteX1-19" fmla="*/ 1453414 w 7517330"/>
                <a:gd name="connsiteY1-20" fmla="*/ 981777 h 2252312"/>
                <a:gd name="connsiteX2-21" fmla="*/ 5120640 w 7517330"/>
                <a:gd name="connsiteY2-22" fmla="*/ 0 h 2252312"/>
                <a:gd name="connsiteX3-23" fmla="*/ 7517330 w 7517330"/>
                <a:gd name="connsiteY3-24" fmla="*/ 760396 h 2252312"/>
                <a:gd name="connsiteX0-25" fmla="*/ 0 w 7517330"/>
                <a:gd name="connsiteY0-26" fmla="*/ 2252312 h 2252312"/>
                <a:gd name="connsiteX1-27" fmla="*/ 1511166 w 7517330"/>
                <a:gd name="connsiteY1-28" fmla="*/ 1366787 h 2252312"/>
                <a:gd name="connsiteX2-29" fmla="*/ 5120640 w 7517330"/>
                <a:gd name="connsiteY2-30" fmla="*/ 0 h 2252312"/>
                <a:gd name="connsiteX3-31" fmla="*/ 7517330 w 7517330"/>
                <a:gd name="connsiteY3-32" fmla="*/ 760396 h 2252312"/>
                <a:gd name="connsiteX0-33" fmla="*/ 0 w 7517330"/>
                <a:gd name="connsiteY0-34" fmla="*/ 2252312 h 2252312"/>
                <a:gd name="connsiteX1-35" fmla="*/ 1511166 w 7517330"/>
                <a:gd name="connsiteY1-36" fmla="*/ 1366787 h 2252312"/>
                <a:gd name="connsiteX2-37" fmla="*/ 5120640 w 7517330"/>
                <a:gd name="connsiteY2-38" fmla="*/ 0 h 2252312"/>
                <a:gd name="connsiteX3-39" fmla="*/ 7517330 w 7517330"/>
                <a:gd name="connsiteY3-40" fmla="*/ 760396 h 2252312"/>
                <a:gd name="connsiteX0-41" fmla="*/ 0 w 7517330"/>
                <a:gd name="connsiteY0-42" fmla="*/ 2252312 h 2252312"/>
                <a:gd name="connsiteX1-43" fmla="*/ 1511166 w 7517330"/>
                <a:gd name="connsiteY1-44" fmla="*/ 1366787 h 2252312"/>
                <a:gd name="connsiteX2-45" fmla="*/ 5120640 w 7517330"/>
                <a:gd name="connsiteY2-46" fmla="*/ 0 h 2252312"/>
                <a:gd name="connsiteX3-47" fmla="*/ 7517330 w 7517330"/>
                <a:gd name="connsiteY3-48" fmla="*/ 760396 h 2252312"/>
                <a:gd name="connsiteX0-49" fmla="*/ 0 w 7449953"/>
                <a:gd name="connsiteY0-50" fmla="*/ 2252312 h 2252312"/>
                <a:gd name="connsiteX1-51" fmla="*/ 1443789 w 7449953"/>
                <a:gd name="connsiteY1-52" fmla="*/ 1366787 h 2252312"/>
                <a:gd name="connsiteX2-53" fmla="*/ 5053263 w 7449953"/>
                <a:gd name="connsiteY2-54" fmla="*/ 0 h 2252312"/>
                <a:gd name="connsiteX3-55" fmla="*/ 7449953 w 7449953"/>
                <a:gd name="connsiteY3-56" fmla="*/ 760396 h 2252312"/>
                <a:gd name="connsiteX0-57" fmla="*/ 0 w 7449953"/>
                <a:gd name="connsiteY0-58" fmla="*/ 2286069 h 2286069"/>
                <a:gd name="connsiteX1-59" fmla="*/ 1443789 w 7449953"/>
                <a:gd name="connsiteY1-60" fmla="*/ 1400544 h 2286069"/>
                <a:gd name="connsiteX2-61" fmla="*/ 5053263 w 7449953"/>
                <a:gd name="connsiteY2-62" fmla="*/ 33757 h 2286069"/>
                <a:gd name="connsiteX3-63" fmla="*/ 7449953 w 7449953"/>
                <a:gd name="connsiteY3-64" fmla="*/ 794153 h 2286069"/>
                <a:gd name="connsiteX0-65" fmla="*/ 0 w 7449953"/>
                <a:gd name="connsiteY0-66" fmla="*/ 2276635 h 2276635"/>
                <a:gd name="connsiteX1-67" fmla="*/ 1443789 w 7449953"/>
                <a:gd name="connsiteY1-68" fmla="*/ 1391110 h 2276635"/>
                <a:gd name="connsiteX2-69" fmla="*/ 5005137 w 7449953"/>
                <a:gd name="connsiteY2-70" fmla="*/ 33948 h 2276635"/>
                <a:gd name="connsiteX3-71" fmla="*/ 7449953 w 7449953"/>
                <a:gd name="connsiteY3-72" fmla="*/ 784719 h 2276635"/>
                <a:gd name="connsiteX0-73" fmla="*/ 0 w 6391174"/>
                <a:gd name="connsiteY0-74" fmla="*/ 2242736 h 2242736"/>
                <a:gd name="connsiteX1-75" fmla="*/ 1443789 w 6391174"/>
                <a:gd name="connsiteY1-76" fmla="*/ 1357211 h 2242736"/>
                <a:gd name="connsiteX2-77" fmla="*/ 5005137 w 6391174"/>
                <a:gd name="connsiteY2-78" fmla="*/ 49 h 2242736"/>
                <a:gd name="connsiteX3-79" fmla="*/ 6391174 w 6391174"/>
                <a:gd name="connsiteY3-80" fmla="*/ 1405338 h 2242736"/>
                <a:gd name="connsiteX0-81" fmla="*/ 0 w 6391174"/>
                <a:gd name="connsiteY0-82" fmla="*/ 2242736 h 2242736"/>
                <a:gd name="connsiteX1-83" fmla="*/ 1443789 w 6391174"/>
                <a:gd name="connsiteY1-84" fmla="*/ 1357211 h 2242736"/>
                <a:gd name="connsiteX2-85" fmla="*/ 5005137 w 6391174"/>
                <a:gd name="connsiteY2-86" fmla="*/ 49 h 2242736"/>
                <a:gd name="connsiteX3-87" fmla="*/ 6391174 w 6391174"/>
                <a:gd name="connsiteY3-88" fmla="*/ 1405338 h 2242736"/>
                <a:gd name="connsiteX0-89" fmla="*/ 0 w 6391174"/>
                <a:gd name="connsiteY0-90" fmla="*/ 2243091 h 2243091"/>
                <a:gd name="connsiteX1-91" fmla="*/ 2531444 w 6391174"/>
                <a:gd name="connsiteY1-92" fmla="*/ 1270938 h 2243091"/>
                <a:gd name="connsiteX2-93" fmla="*/ 5005137 w 6391174"/>
                <a:gd name="connsiteY2-94" fmla="*/ 404 h 2243091"/>
                <a:gd name="connsiteX3-95" fmla="*/ 6391174 w 6391174"/>
                <a:gd name="connsiteY3-96" fmla="*/ 1405693 h 2243091"/>
                <a:gd name="connsiteX0-97" fmla="*/ 0 w 6391174"/>
                <a:gd name="connsiteY0-98" fmla="*/ 2243007 h 2243007"/>
                <a:gd name="connsiteX1-99" fmla="*/ 2531444 w 6391174"/>
                <a:gd name="connsiteY1-100" fmla="*/ 1270854 h 2243007"/>
                <a:gd name="connsiteX2-101" fmla="*/ 5005137 w 6391174"/>
                <a:gd name="connsiteY2-102" fmla="*/ 320 h 2243007"/>
                <a:gd name="connsiteX3-103" fmla="*/ 6391174 w 6391174"/>
                <a:gd name="connsiteY3-104" fmla="*/ 1405609 h 2243007"/>
                <a:gd name="connsiteX0-105" fmla="*/ 0 w 6391174"/>
                <a:gd name="connsiteY0-106" fmla="*/ 2281578 h 2281578"/>
                <a:gd name="connsiteX1-107" fmla="*/ 2531444 w 6391174"/>
                <a:gd name="connsiteY1-108" fmla="*/ 1309425 h 2281578"/>
                <a:gd name="connsiteX2-109" fmla="*/ 4754880 w 6391174"/>
                <a:gd name="connsiteY2-110" fmla="*/ 390 h 2281578"/>
                <a:gd name="connsiteX3-111" fmla="*/ 6391174 w 6391174"/>
                <a:gd name="connsiteY3-112" fmla="*/ 1444180 h 2281578"/>
                <a:gd name="connsiteX0-113" fmla="*/ 17 w 6391191"/>
                <a:gd name="connsiteY0-114" fmla="*/ 2281578 h 2281578"/>
                <a:gd name="connsiteX1-115" fmla="*/ 2531461 w 6391191"/>
                <a:gd name="connsiteY1-116" fmla="*/ 1309425 h 2281578"/>
                <a:gd name="connsiteX2-117" fmla="*/ 4754897 w 6391191"/>
                <a:gd name="connsiteY2-118" fmla="*/ 390 h 2281578"/>
                <a:gd name="connsiteX3-119" fmla="*/ 6391191 w 6391191"/>
                <a:gd name="connsiteY3-120" fmla="*/ 1444180 h 2281578"/>
                <a:gd name="connsiteX0-121" fmla="*/ 19 w 6285315"/>
                <a:gd name="connsiteY0-122" fmla="*/ 2271953 h 2271953"/>
                <a:gd name="connsiteX1-123" fmla="*/ 2425585 w 6285315"/>
                <a:gd name="connsiteY1-124" fmla="*/ 1309425 h 2271953"/>
                <a:gd name="connsiteX2-125" fmla="*/ 4649021 w 6285315"/>
                <a:gd name="connsiteY2-126" fmla="*/ 390 h 2271953"/>
                <a:gd name="connsiteX3-127" fmla="*/ 6285315 w 6285315"/>
                <a:gd name="connsiteY3-128" fmla="*/ 1444180 h 2271953"/>
                <a:gd name="connsiteX0-129" fmla="*/ 19 w 6285315"/>
                <a:gd name="connsiteY0-130" fmla="*/ 2271953 h 2271953"/>
                <a:gd name="connsiteX1-131" fmla="*/ 2425585 w 6285315"/>
                <a:gd name="connsiteY1-132" fmla="*/ 1309425 h 2271953"/>
                <a:gd name="connsiteX2-133" fmla="*/ 4649021 w 6285315"/>
                <a:gd name="connsiteY2-134" fmla="*/ 390 h 2271953"/>
                <a:gd name="connsiteX3-135" fmla="*/ 6285315 w 6285315"/>
                <a:gd name="connsiteY3-136" fmla="*/ 1444180 h 2271953"/>
                <a:gd name="connsiteX0-137" fmla="*/ 19 w 6285315"/>
                <a:gd name="connsiteY0-138" fmla="*/ 2282053 h 2282053"/>
                <a:gd name="connsiteX1-139" fmla="*/ 2425585 w 6285315"/>
                <a:gd name="connsiteY1-140" fmla="*/ 1319525 h 2282053"/>
                <a:gd name="connsiteX2-141" fmla="*/ 4649021 w 6285315"/>
                <a:gd name="connsiteY2-142" fmla="*/ 10490 h 2282053"/>
                <a:gd name="connsiteX3-143" fmla="*/ 6285315 w 6285315"/>
                <a:gd name="connsiteY3-144" fmla="*/ 1454280 h 2282053"/>
                <a:gd name="connsiteX0-145" fmla="*/ 19 w 5753482"/>
                <a:gd name="connsiteY0-146" fmla="*/ 2319564 h 2319564"/>
                <a:gd name="connsiteX1-147" fmla="*/ 2425585 w 5753482"/>
                <a:gd name="connsiteY1-148" fmla="*/ 1357036 h 2319564"/>
                <a:gd name="connsiteX2-149" fmla="*/ 4649021 w 5753482"/>
                <a:gd name="connsiteY2-150" fmla="*/ 48001 h 2319564"/>
                <a:gd name="connsiteX3-151" fmla="*/ 5753482 w 5753482"/>
                <a:gd name="connsiteY3-152" fmla="*/ 1010528 h 2319564"/>
                <a:gd name="connsiteX0-153" fmla="*/ 19 w 5753482"/>
                <a:gd name="connsiteY0-154" fmla="*/ 2277873 h 2277873"/>
                <a:gd name="connsiteX1-155" fmla="*/ 2425585 w 5753482"/>
                <a:gd name="connsiteY1-156" fmla="*/ 1315345 h 2277873"/>
                <a:gd name="connsiteX2-157" fmla="*/ 4649021 w 5753482"/>
                <a:gd name="connsiteY2-158" fmla="*/ 6310 h 2277873"/>
                <a:gd name="connsiteX3-159" fmla="*/ 5753482 w 5753482"/>
                <a:gd name="connsiteY3-160" fmla="*/ 968837 h 2277873"/>
              </a:gdLst>
              <a:ahLst/>
              <a:cxnLst>
                <a:cxn ang="0">
                  <a:pos x="connsiteX0-1" y="connsiteY0-2"/>
                </a:cxn>
                <a:cxn ang="0">
                  <a:pos x="connsiteX1-3" y="connsiteY1-4"/>
                </a:cxn>
                <a:cxn ang="0">
                  <a:pos x="connsiteX2-5" y="connsiteY2-6"/>
                </a:cxn>
                <a:cxn ang="0">
                  <a:pos x="connsiteX3-7" y="connsiteY3-8"/>
                </a:cxn>
              </a:cxnLst>
              <a:rect l="l" t="t" r="r" b="b"/>
              <a:pathLst>
                <a:path w="5753482" h="2277873">
                  <a:moveTo>
                    <a:pt x="19" y="2277873"/>
                  </a:moveTo>
                  <a:cubicBezTo>
                    <a:pt x="-6399" y="1113216"/>
                    <a:pt x="1650751" y="1693939"/>
                    <a:pt x="2425585" y="1315345"/>
                  </a:cubicBezTo>
                  <a:cubicBezTo>
                    <a:pt x="3200419" y="936751"/>
                    <a:pt x="4094372" y="64061"/>
                    <a:pt x="4649021" y="6310"/>
                  </a:cubicBezTo>
                  <a:cubicBezTo>
                    <a:pt x="5203670" y="-51441"/>
                    <a:pt x="5560400" y="288652"/>
                    <a:pt x="5753482" y="968837"/>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任意多边形 6"/>
            <p:cNvSpPr/>
            <p:nvPr/>
          </p:nvSpPr>
          <p:spPr>
            <a:xfrm rot="11076794" flipH="1">
              <a:off x="118" y="-266"/>
              <a:ext cx="6362" cy="3744"/>
            </a:xfrm>
            <a:custGeom>
              <a:avLst/>
              <a:gdLst>
                <a:gd name="connsiteX0" fmla="*/ 914344 w 3556001"/>
                <a:gd name="connsiteY0" fmla="*/ 1091 h 2346051"/>
                <a:gd name="connsiteX1" fmla="*/ 2430863 w 3556001"/>
                <a:gd name="connsiteY1" fmla="*/ 596106 h 2346051"/>
                <a:gd name="connsiteX2" fmla="*/ 3438830 w 3556001"/>
                <a:gd name="connsiteY2" fmla="*/ 2307077 h 2346051"/>
                <a:gd name="connsiteX3" fmla="*/ 3401736 w 3556001"/>
                <a:gd name="connsiteY3" fmla="*/ 2346051 h 2346051"/>
                <a:gd name="connsiteX4" fmla="*/ 0 w 3556001"/>
                <a:gd name="connsiteY4" fmla="*/ 2346051 h 2346051"/>
                <a:gd name="connsiteX5" fmla="*/ 0 w 3556001"/>
                <a:gd name="connsiteY5" fmla="*/ 199042 h 2346051"/>
                <a:gd name="connsiteX6" fmla="*/ 98382 w 3556001"/>
                <a:gd name="connsiteY6" fmla="*/ 151316 h 2346051"/>
                <a:gd name="connsiteX7" fmla="*/ 914344 w 3556001"/>
                <a:gd name="connsiteY7" fmla="*/ 1091 h 2346051"/>
                <a:gd name="connsiteX0-1" fmla="*/ 914344 w 3560405"/>
                <a:gd name="connsiteY0-2" fmla="*/ 1091 h 2346051"/>
                <a:gd name="connsiteX1-3" fmla="*/ 2469465 w 3560405"/>
                <a:gd name="connsiteY1-4" fmla="*/ 728614 h 2346051"/>
                <a:gd name="connsiteX2-5" fmla="*/ 3438830 w 3560405"/>
                <a:gd name="connsiteY2-6" fmla="*/ 2307077 h 2346051"/>
                <a:gd name="connsiteX3-7" fmla="*/ 3401736 w 3560405"/>
                <a:gd name="connsiteY3-8" fmla="*/ 2346051 h 2346051"/>
                <a:gd name="connsiteX4-9" fmla="*/ 0 w 3560405"/>
                <a:gd name="connsiteY4-10" fmla="*/ 2346051 h 2346051"/>
                <a:gd name="connsiteX5-11" fmla="*/ 0 w 3560405"/>
                <a:gd name="connsiteY5-12" fmla="*/ 199042 h 2346051"/>
                <a:gd name="connsiteX6-13" fmla="*/ 98382 w 3560405"/>
                <a:gd name="connsiteY6-14" fmla="*/ 151316 h 2346051"/>
                <a:gd name="connsiteX7-15" fmla="*/ 914344 w 3560405"/>
                <a:gd name="connsiteY7-16" fmla="*/ 1091 h 2346051"/>
                <a:gd name="connsiteX0-17" fmla="*/ 914344 w 3401736"/>
                <a:gd name="connsiteY0-18" fmla="*/ 1091 h 2346051"/>
                <a:gd name="connsiteX1-19" fmla="*/ 2469465 w 3401736"/>
                <a:gd name="connsiteY1-20" fmla="*/ 728614 h 2346051"/>
                <a:gd name="connsiteX2-21" fmla="*/ 3013784 w 3401736"/>
                <a:gd name="connsiteY2-22" fmla="*/ 1847630 h 2346051"/>
                <a:gd name="connsiteX3-23" fmla="*/ 3401736 w 3401736"/>
                <a:gd name="connsiteY3-24" fmla="*/ 2346051 h 2346051"/>
                <a:gd name="connsiteX4-25" fmla="*/ 0 w 3401736"/>
                <a:gd name="connsiteY4-26" fmla="*/ 2346051 h 2346051"/>
                <a:gd name="connsiteX5-27" fmla="*/ 0 w 3401736"/>
                <a:gd name="connsiteY5-28" fmla="*/ 199042 h 2346051"/>
                <a:gd name="connsiteX6-29" fmla="*/ 98382 w 3401736"/>
                <a:gd name="connsiteY6-30" fmla="*/ 151316 h 2346051"/>
                <a:gd name="connsiteX7-31" fmla="*/ 914344 w 3401736"/>
                <a:gd name="connsiteY7-32" fmla="*/ 1091 h 2346051"/>
                <a:gd name="connsiteX0-33" fmla="*/ 914344 w 3143791"/>
                <a:gd name="connsiteY0-34" fmla="*/ 1091 h 2346051"/>
                <a:gd name="connsiteX1-35" fmla="*/ 2469465 w 3143791"/>
                <a:gd name="connsiteY1-36" fmla="*/ 728614 h 2346051"/>
                <a:gd name="connsiteX2-37" fmla="*/ 3013784 w 3143791"/>
                <a:gd name="connsiteY2-38" fmla="*/ 1847630 h 2346051"/>
                <a:gd name="connsiteX3-39" fmla="*/ 0 w 3143791"/>
                <a:gd name="connsiteY3-40" fmla="*/ 2346051 h 2346051"/>
                <a:gd name="connsiteX4-41" fmla="*/ 0 w 3143791"/>
                <a:gd name="connsiteY4-42" fmla="*/ 199042 h 2346051"/>
                <a:gd name="connsiteX5-43" fmla="*/ 98382 w 3143791"/>
                <a:gd name="connsiteY5-44" fmla="*/ 151316 h 2346051"/>
                <a:gd name="connsiteX6-45" fmla="*/ 914344 w 3143791"/>
                <a:gd name="connsiteY6-46" fmla="*/ 1091 h 2346051"/>
                <a:gd name="connsiteX0-47" fmla="*/ 0 w 3143791"/>
                <a:gd name="connsiteY0-48" fmla="*/ 2346051 h 2405814"/>
                <a:gd name="connsiteX1-49" fmla="*/ 0 w 3143791"/>
                <a:gd name="connsiteY1-50" fmla="*/ 199042 h 2405814"/>
                <a:gd name="connsiteX2-51" fmla="*/ 98382 w 3143791"/>
                <a:gd name="connsiteY2-52" fmla="*/ 151316 h 2405814"/>
                <a:gd name="connsiteX3-53" fmla="*/ 914344 w 3143791"/>
                <a:gd name="connsiteY3-54" fmla="*/ 1091 h 2405814"/>
                <a:gd name="connsiteX4-55" fmla="*/ 2469465 w 3143791"/>
                <a:gd name="connsiteY4-56" fmla="*/ 728614 h 2405814"/>
                <a:gd name="connsiteX5-57" fmla="*/ 3013784 w 3143791"/>
                <a:gd name="connsiteY5-58" fmla="*/ 1847630 h 2405814"/>
                <a:gd name="connsiteX6-59" fmla="*/ 57948 w 3143791"/>
                <a:gd name="connsiteY6-60" fmla="*/ 2405814 h 2405814"/>
                <a:gd name="connsiteX0-61" fmla="*/ 0 w 3143791"/>
                <a:gd name="connsiteY0-62" fmla="*/ 2346051 h 2346051"/>
                <a:gd name="connsiteX1-63" fmla="*/ 0 w 3143791"/>
                <a:gd name="connsiteY1-64" fmla="*/ 199042 h 2346051"/>
                <a:gd name="connsiteX2-65" fmla="*/ 98382 w 3143791"/>
                <a:gd name="connsiteY2-66" fmla="*/ 151316 h 2346051"/>
                <a:gd name="connsiteX3-67" fmla="*/ 914344 w 3143791"/>
                <a:gd name="connsiteY3-68" fmla="*/ 1091 h 2346051"/>
                <a:gd name="connsiteX4-69" fmla="*/ 2469465 w 3143791"/>
                <a:gd name="connsiteY4-70" fmla="*/ 728614 h 2346051"/>
                <a:gd name="connsiteX5-71" fmla="*/ 3013784 w 3143791"/>
                <a:gd name="connsiteY5-72" fmla="*/ 1847630 h 2346051"/>
                <a:gd name="connsiteX6-73" fmla="*/ 2212347 w 3143791"/>
                <a:gd name="connsiteY6-74" fmla="*/ 2046590 h 2346051"/>
                <a:gd name="connsiteX0-75" fmla="*/ 0 w 3180028"/>
                <a:gd name="connsiteY0-76" fmla="*/ 538753 h 2046590"/>
                <a:gd name="connsiteX1-77" fmla="*/ 36237 w 3180028"/>
                <a:gd name="connsiteY1-78" fmla="*/ 199042 h 2046590"/>
                <a:gd name="connsiteX2-79" fmla="*/ 134619 w 3180028"/>
                <a:gd name="connsiteY2-80" fmla="*/ 151316 h 2046590"/>
                <a:gd name="connsiteX3-81" fmla="*/ 950581 w 3180028"/>
                <a:gd name="connsiteY3-82" fmla="*/ 1091 h 2046590"/>
                <a:gd name="connsiteX4-83" fmla="*/ 2505702 w 3180028"/>
                <a:gd name="connsiteY4-84" fmla="*/ 728614 h 2046590"/>
                <a:gd name="connsiteX5-85" fmla="*/ 3050021 w 3180028"/>
                <a:gd name="connsiteY5-86" fmla="*/ 1847630 h 2046590"/>
                <a:gd name="connsiteX6-87" fmla="*/ 2248584 w 3180028"/>
                <a:gd name="connsiteY6-88" fmla="*/ 2046590 h 2046590"/>
                <a:gd name="connsiteX0-89" fmla="*/ 0 w 3180028"/>
                <a:gd name="connsiteY0-90" fmla="*/ 538753 h 2046590"/>
                <a:gd name="connsiteX1-91" fmla="*/ 134619 w 3180028"/>
                <a:gd name="connsiteY1-92" fmla="*/ 151316 h 2046590"/>
                <a:gd name="connsiteX2-93" fmla="*/ 950581 w 3180028"/>
                <a:gd name="connsiteY2-94" fmla="*/ 1091 h 2046590"/>
                <a:gd name="connsiteX3-95" fmla="*/ 2505702 w 3180028"/>
                <a:gd name="connsiteY3-96" fmla="*/ 728614 h 2046590"/>
                <a:gd name="connsiteX4-97" fmla="*/ 3050021 w 3180028"/>
                <a:gd name="connsiteY4-98" fmla="*/ 1847630 h 2046590"/>
                <a:gd name="connsiteX5-99" fmla="*/ 2248584 w 3180028"/>
                <a:gd name="connsiteY5-100" fmla="*/ 2046590 h 2046590"/>
                <a:gd name="connsiteX0-101" fmla="*/ 0 w 3045409"/>
                <a:gd name="connsiteY0-102" fmla="*/ 151316 h 2046590"/>
                <a:gd name="connsiteX1-103" fmla="*/ 815962 w 3045409"/>
                <a:gd name="connsiteY1-104" fmla="*/ 1091 h 2046590"/>
                <a:gd name="connsiteX2-105" fmla="*/ 2371083 w 3045409"/>
                <a:gd name="connsiteY2-106" fmla="*/ 728614 h 2046590"/>
                <a:gd name="connsiteX3-107" fmla="*/ 2915402 w 3045409"/>
                <a:gd name="connsiteY3-108" fmla="*/ 1847630 h 2046590"/>
                <a:gd name="connsiteX4-109" fmla="*/ 2113965 w 3045409"/>
                <a:gd name="connsiteY4-110" fmla="*/ 2046590 h 2046590"/>
                <a:gd name="connsiteX0-111" fmla="*/ 0 w 3045409"/>
                <a:gd name="connsiteY0-112" fmla="*/ 151316 h 1847630"/>
                <a:gd name="connsiteX1-113" fmla="*/ 815962 w 3045409"/>
                <a:gd name="connsiteY1-114" fmla="*/ 1091 h 1847630"/>
                <a:gd name="connsiteX2-115" fmla="*/ 2371083 w 3045409"/>
                <a:gd name="connsiteY2-116" fmla="*/ 728614 h 1847630"/>
                <a:gd name="connsiteX3-117" fmla="*/ 2915402 w 3045409"/>
                <a:gd name="connsiteY3-118" fmla="*/ 1847630 h 1847630"/>
              </a:gdLst>
              <a:ahLst/>
              <a:cxnLst>
                <a:cxn ang="0">
                  <a:pos x="connsiteX0-1" y="connsiteY0-2"/>
                </a:cxn>
                <a:cxn ang="0">
                  <a:pos x="connsiteX1-3" y="connsiteY1-4"/>
                </a:cxn>
                <a:cxn ang="0">
                  <a:pos x="connsiteX2-5" y="connsiteY2-6"/>
                </a:cxn>
                <a:cxn ang="0">
                  <a:pos x="connsiteX3-7" y="connsiteY3-8"/>
                </a:cxn>
              </a:cxnLst>
              <a:rect l="l" t="t" r="r" b="b"/>
              <a:pathLst>
                <a:path w="3045409" h="1847630">
                  <a:moveTo>
                    <a:pt x="0" y="151316"/>
                  </a:moveTo>
                  <a:cubicBezTo>
                    <a:pt x="257183" y="40829"/>
                    <a:pt x="533329" y="-8113"/>
                    <a:pt x="815962" y="1091"/>
                  </a:cubicBezTo>
                  <a:cubicBezTo>
                    <a:pt x="1324702" y="17657"/>
                    <a:pt x="2021176" y="420858"/>
                    <a:pt x="2371083" y="728614"/>
                  </a:cubicBezTo>
                  <a:cubicBezTo>
                    <a:pt x="2720990" y="1036370"/>
                    <a:pt x="3307350" y="1346069"/>
                    <a:pt x="2915402" y="184763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8" name="Google Shape;3475;p71"/>
          <p:cNvPicPr preferRelativeResize="0"/>
          <p:nvPr/>
        </p:nvPicPr>
        <p:blipFill>
          <a:blip r:embed="rId7"/>
          <a:stretch>
            <a:fillRect/>
          </a:stretch>
        </p:blipFill>
        <p:spPr>
          <a:xfrm>
            <a:off x="9655810" y="749300"/>
            <a:ext cx="1681480" cy="6442710"/>
          </a:xfrm>
          <a:prstGeom prst="rect">
            <a:avLst/>
          </a:prstGeom>
          <a:noFill/>
          <a:ln>
            <a:noFill/>
          </a:ln>
        </p:spPr>
      </p:pic>
      <p:pic>
        <p:nvPicPr>
          <p:cNvPr id="9" name="Google Shape;3482;p71"/>
          <p:cNvPicPr preferRelativeResize="0"/>
          <p:nvPr/>
        </p:nvPicPr>
        <p:blipFill>
          <a:blip r:embed="rId7"/>
          <a:stretch>
            <a:fillRect/>
          </a:stretch>
        </p:blipFill>
        <p:spPr>
          <a:xfrm rot="5400000">
            <a:off x="1470660" y="-1737995"/>
            <a:ext cx="1323340" cy="5076825"/>
          </a:xfrm>
          <a:prstGeom prst="rect">
            <a:avLst/>
          </a:prstGeom>
          <a:noFill/>
          <a:ln>
            <a:noFill/>
          </a:ln>
        </p:spPr>
      </p:pic>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plus(in)">
                                      <p:cBhvr>
                                        <p:cTn id="12" dur="2000"/>
                                        <p:tgtEl>
                                          <p:spTgt spid="8"/>
                                        </p:tgtEl>
                                      </p:cBhvr>
                                    </p:animEffect>
                                  </p:childTnLst>
                                </p:cTn>
                              </p:par>
                              <p:par>
                                <p:cTn id="13" presetID="13" presetClass="entr" presetSubtype="16"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plus(in)">
                                      <p:cBhvr>
                                        <p:cTn id="15" dur="20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3" presetClass="entr" presetSubtype="16" fill="hold" grpId="0" nodeType="clickEffect">
                                  <p:stCondLst>
                                    <p:cond delay="0"/>
                                  </p:stCondLst>
                                  <p:childTnLst>
                                    <p:set>
                                      <p:cBhvr>
                                        <p:cTn id="19" dur="1" fill="hold">
                                          <p:stCondLst>
                                            <p:cond delay="0"/>
                                          </p:stCondLst>
                                        </p:cTn>
                                        <p:tgtEl>
                                          <p:spTgt spid="2128"/>
                                        </p:tgtEl>
                                        <p:attrNameLst>
                                          <p:attrName>style.visibility</p:attrName>
                                        </p:attrNameLst>
                                      </p:cBhvr>
                                      <p:to>
                                        <p:strVal val="visible"/>
                                      </p:to>
                                    </p:set>
                                    <p:anim calcmode="lin" valueType="num">
                                      <p:cBhvr>
                                        <p:cTn id="20" dur="500" fill="hold"/>
                                        <p:tgtEl>
                                          <p:spTgt spid="2128"/>
                                        </p:tgtEl>
                                        <p:attrNameLst>
                                          <p:attrName>ppt_w</p:attrName>
                                        </p:attrNameLst>
                                      </p:cBhvr>
                                      <p:tavLst>
                                        <p:tav tm="0">
                                          <p:val>
                                            <p:fltVal val="0"/>
                                          </p:val>
                                        </p:tav>
                                        <p:tav tm="100000">
                                          <p:val>
                                            <p:strVal val="#ppt_w"/>
                                          </p:val>
                                        </p:tav>
                                      </p:tavLst>
                                    </p:anim>
                                    <p:anim calcmode="lin" valueType="num">
                                      <p:cBhvr>
                                        <p:cTn id="21" dur="500" fill="hold"/>
                                        <p:tgtEl>
                                          <p:spTgt spid="2128"/>
                                        </p:tgtEl>
                                        <p:attrNameLst>
                                          <p:attrName>ppt_h</p:attrName>
                                        </p:attrNameLst>
                                      </p:cBhvr>
                                      <p:tavLst>
                                        <p:tav tm="0">
                                          <p:val>
                                            <p:fltVal val="0"/>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4" presetClass="entr" presetSubtype="16" fill="hold" grpId="0" nodeType="clickEffect">
                                  <p:stCondLst>
                                    <p:cond delay="0"/>
                                  </p:stCondLst>
                                  <p:childTnLst>
                                    <p:set>
                                      <p:cBhvr>
                                        <p:cTn id="25" dur="1" fill="hold">
                                          <p:stCondLst>
                                            <p:cond delay="0"/>
                                          </p:stCondLst>
                                        </p:cTn>
                                        <p:tgtEl>
                                          <p:spTgt spid="2129">
                                            <p:txEl>
                                              <p:pRg st="0" end="0"/>
                                            </p:txEl>
                                          </p:spTgt>
                                        </p:tgtEl>
                                        <p:attrNameLst>
                                          <p:attrName>style.visibility</p:attrName>
                                        </p:attrNameLst>
                                      </p:cBhvr>
                                      <p:to>
                                        <p:strVal val="visible"/>
                                      </p:to>
                                    </p:set>
                                    <p:animEffect transition="in" filter="box(in)">
                                      <p:cBhvr>
                                        <p:cTn id="26" dur="2000"/>
                                        <p:tgtEl>
                                          <p:spTgt spid="2129">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3476"/>
                                        </p:tgtEl>
                                        <p:attrNameLst>
                                          <p:attrName>style.visibility</p:attrName>
                                        </p:attrNameLst>
                                      </p:cBhvr>
                                      <p:to>
                                        <p:strVal val="visible"/>
                                      </p:to>
                                    </p:set>
                                    <p:anim calcmode="lin" valueType="num">
                                      <p:cBhvr additive="base">
                                        <p:cTn id="31" dur="500"/>
                                        <p:tgtEl>
                                          <p:spTgt spid="3476"/>
                                        </p:tgtEl>
                                        <p:attrNameLst>
                                          <p:attrName>ppt_y</p:attrName>
                                        </p:attrNameLst>
                                      </p:cBhvr>
                                      <p:tavLst>
                                        <p:tav tm="0">
                                          <p:val>
                                            <p:strVal val="#ppt_y+#ppt_h*1.125000"/>
                                          </p:val>
                                        </p:tav>
                                        <p:tav tm="100000">
                                          <p:val>
                                            <p:strVal val="#ppt_y"/>
                                          </p:val>
                                        </p:tav>
                                      </p:tavLst>
                                    </p:anim>
                                    <p:animEffect transition="in" filter="wipe(up)">
                                      <p:cBhvr>
                                        <p:cTn id="32" dur="500"/>
                                        <p:tgtEl>
                                          <p:spTgt spid="34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28" grpId="0"/>
      <p:bldP spid="2128" grpId="1"/>
      <p:bldP spid="2129" grpId="0" build="p"/>
      <p:bldP spid="2129" grpI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2498178" y="-3555057"/>
            <a:ext cx="17069435" cy="12280265"/>
            <a:chOff x="-3090" y="-5397"/>
            <a:chExt cx="26881" cy="19339"/>
          </a:xfrm>
        </p:grpSpPr>
        <p:grpSp>
          <p:nvGrpSpPr>
            <p:cNvPr id="11" name="组合 10"/>
            <p:cNvGrpSpPr/>
            <p:nvPr/>
          </p:nvGrpSpPr>
          <p:grpSpPr>
            <a:xfrm>
              <a:off x="-2389" y="-5397"/>
              <a:ext cx="26180" cy="19339"/>
              <a:chOff x="-2389" y="-5397"/>
              <a:chExt cx="26180" cy="19339"/>
            </a:xfrm>
          </p:grpSpPr>
          <p:pic>
            <p:nvPicPr>
              <p:cNvPr id="61" name="Google Shape;3471;p71"/>
              <p:cNvPicPr preferRelativeResize="0"/>
              <p:nvPr/>
            </p:nvPicPr>
            <p:blipFill>
              <a:blip r:embed="rId4"/>
              <a:stretch>
                <a:fillRect/>
              </a:stretch>
            </p:blipFill>
            <p:spPr>
              <a:xfrm rot="360000" flipV="1">
                <a:off x="657" y="-5013"/>
                <a:ext cx="9414" cy="7566"/>
              </a:xfrm>
              <a:prstGeom prst="rect">
                <a:avLst/>
              </a:prstGeom>
              <a:noFill/>
              <a:ln>
                <a:noFill/>
              </a:ln>
            </p:spPr>
          </p:pic>
          <p:pic>
            <p:nvPicPr>
              <p:cNvPr id="68" name="Google Shape;3480;p71"/>
              <p:cNvPicPr preferRelativeResize="0"/>
              <p:nvPr/>
            </p:nvPicPr>
            <p:blipFill>
              <a:blip r:embed="rId5"/>
              <a:stretch>
                <a:fillRect/>
              </a:stretch>
            </p:blipFill>
            <p:spPr>
              <a:xfrm rot="20443258" flipV="1">
                <a:off x="11978" y="5730"/>
                <a:ext cx="11813" cy="8212"/>
              </a:xfrm>
              <a:prstGeom prst="rect">
                <a:avLst/>
              </a:prstGeom>
              <a:noFill/>
              <a:ln>
                <a:noFill/>
              </a:ln>
            </p:spPr>
          </p:pic>
          <p:pic>
            <p:nvPicPr>
              <p:cNvPr id="3473" name="Google Shape;3473;p71"/>
              <p:cNvPicPr preferRelativeResize="0"/>
              <p:nvPr/>
            </p:nvPicPr>
            <p:blipFill>
              <a:blip r:embed="rId6"/>
              <a:stretch>
                <a:fillRect/>
              </a:stretch>
            </p:blipFill>
            <p:spPr>
              <a:xfrm>
                <a:off x="-2389" y="5202"/>
                <a:ext cx="6394" cy="8097"/>
              </a:xfrm>
              <a:prstGeom prst="rect">
                <a:avLst/>
              </a:prstGeom>
              <a:noFill/>
              <a:ln>
                <a:noFill/>
              </a:ln>
            </p:spPr>
          </p:pic>
          <p:pic>
            <p:nvPicPr>
              <p:cNvPr id="3477" name="Google Shape;3477;p71"/>
              <p:cNvPicPr preferRelativeResize="0"/>
              <p:nvPr/>
            </p:nvPicPr>
            <p:blipFill>
              <a:blip r:embed="rId7"/>
              <a:stretch>
                <a:fillRect/>
              </a:stretch>
            </p:blipFill>
            <p:spPr>
              <a:xfrm>
                <a:off x="16040" y="-5397"/>
                <a:ext cx="3689" cy="9407"/>
              </a:xfrm>
              <a:prstGeom prst="rect">
                <a:avLst/>
              </a:prstGeom>
              <a:noFill/>
              <a:ln>
                <a:noFill/>
              </a:ln>
            </p:spPr>
          </p:pic>
        </p:grpSp>
        <p:sp>
          <p:nvSpPr>
            <p:cNvPr id="2" name="圆角矩形 1"/>
            <p:cNvSpPr/>
            <p:nvPr/>
          </p:nvSpPr>
          <p:spPr>
            <a:xfrm>
              <a:off x="963" y="963"/>
              <a:ext cx="17275" cy="8874"/>
            </a:xfrm>
            <a:prstGeom prst="roundRect">
              <a:avLst/>
            </a:prstGeom>
            <a:solidFill>
              <a:schemeClr val="bg1"/>
            </a:solidFill>
            <a:ln>
              <a:noFill/>
            </a:ln>
            <a:effectLst>
              <a:outerShdw blurRad="11684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p:cNvGrpSpPr/>
            <p:nvPr/>
          </p:nvGrpSpPr>
          <p:grpSpPr>
            <a:xfrm>
              <a:off x="10677" y="7337"/>
              <a:ext cx="8496" cy="3744"/>
              <a:chOff x="10677" y="7337"/>
              <a:chExt cx="8496" cy="3744"/>
            </a:xfrm>
          </p:grpSpPr>
          <p:sp>
            <p:nvSpPr>
              <p:cNvPr id="3" name="任意多边形 2"/>
              <p:cNvSpPr/>
              <p:nvPr/>
            </p:nvSpPr>
            <p:spPr>
              <a:xfrm rot="11076794" flipV="1">
                <a:off x="12811" y="7337"/>
                <a:ext cx="6362" cy="3744"/>
              </a:xfrm>
              <a:custGeom>
                <a:avLst/>
                <a:gdLst>
                  <a:gd name="connsiteX0" fmla="*/ 914344 w 3556001"/>
                  <a:gd name="connsiteY0" fmla="*/ 1091 h 2346051"/>
                  <a:gd name="connsiteX1" fmla="*/ 2430863 w 3556001"/>
                  <a:gd name="connsiteY1" fmla="*/ 596106 h 2346051"/>
                  <a:gd name="connsiteX2" fmla="*/ 3438830 w 3556001"/>
                  <a:gd name="connsiteY2" fmla="*/ 2307077 h 2346051"/>
                  <a:gd name="connsiteX3" fmla="*/ 3401736 w 3556001"/>
                  <a:gd name="connsiteY3" fmla="*/ 2346051 h 2346051"/>
                  <a:gd name="connsiteX4" fmla="*/ 0 w 3556001"/>
                  <a:gd name="connsiteY4" fmla="*/ 2346051 h 2346051"/>
                  <a:gd name="connsiteX5" fmla="*/ 0 w 3556001"/>
                  <a:gd name="connsiteY5" fmla="*/ 199042 h 2346051"/>
                  <a:gd name="connsiteX6" fmla="*/ 98382 w 3556001"/>
                  <a:gd name="connsiteY6" fmla="*/ 151316 h 2346051"/>
                  <a:gd name="connsiteX7" fmla="*/ 914344 w 3556001"/>
                  <a:gd name="connsiteY7" fmla="*/ 1091 h 2346051"/>
                  <a:gd name="connsiteX0-1" fmla="*/ 914344 w 3560405"/>
                  <a:gd name="connsiteY0-2" fmla="*/ 1091 h 2346051"/>
                  <a:gd name="connsiteX1-3" fmla="*/ 2469465 w 3560405"/>
                  <a:gd name="connsiteY1-4" fmla="*/ 728614 h 2346051"/>
                  <a:gd name="connsiteX2-5" fmla="*/ 3438830 w 3560405"/>
                  <a:gd name="connsiteY2-6" fmla="*/ 2307077 h 2346051"/>
                  <a:gd name="connsiteX3-7" fmla="*/ 3401736 w 3560405"/>
                  <a:gd name="connsiteY3-8" fmla="*/ 2346051 h 2346051"/>
                  <a:gd name="connsiteX4-9" fmla="*/ 0 w 3560405"/>
                  <a:gd name="connsiteY4-10" fmla="*/ 2346051 h 2346051"/>
                  <a:gd name="connsiteX5-11" fmla="*/ 0 w 3560405"/>
                  <a:gd name="connsiteY5-12" fmla="*/ 199042 h 2346051"/>
                  <a:gd name="connsiteX6-13" fmla="*/ 98382 w 3560405"/>
                  <a:gd name="connsiteY6-14" fmla="*/ 151316 h 2346051"/>
                  <a:gd name="connsiteX7-15" fmla="*/ 914344 w 3560405"/>
                  <a:gd name="connsiteY7-16" fmla="*/ 1091 h 2346051"/>
                  <a:gd name="connsiteX0-17" fmla="*/ 914344 w 3401736"/>
                  <a:gd name="connsiteY0-18" fmla="*/ 1091 h 2346051"/>
                  <a:gd name="connsiteX1-19" fmla="*/ 2469465 w 3401736"/>
                  <a:gd name="connsiteY1-20" fmla="*/ 728614 h 2346051"/>
                  <a:gd name="connsiteX2-21" fmla="*/ 3013784 w 3401736"/>
                  <a:gd name="connsiteY2-22" fmla="*/ 1847630 h 2346051"/>
                  <a:gd name="connsiteX3-23" fmla="*/ 3401736 w 3401736"/>
                  <a:gd name="connsiteY3-24" fmla="*/ 2346051 h 2346051"/>
                  <a:gd name="connsiteX4-25" fmla="*/ 0 w 3401736"/>
                  <a:gd name="connsiteY4-26" fmla="*/ 2346051 h 2346051"/>
                  <a:gd name="connsiteX5-27" fmla="*/ 0 w 3401736"/>
                  <a:gd name="connsiteY5-28" fmla="*/ 199042 h 2346051"/>
                  <a:gd name="connsiteX6-29" fmla="*/ 98382 w 3401736"/>
                  <a:gd name="connsiteY6-30" fmla="*/ 151316 h 2346051"/>
                  <a:gd name="connsiteX7-31" fmla="*/ 914344 w 3401736"/>
                  <a:gd name="connsiteY7-32" fmla="*/ 1091 h 2346051"/>
                  <a:gd name="connsiteX0-33" fmla="*/ 914344 w 3143791"/>
                  <a:gd name="connsiteY0-34" fmla="*/ 1091 h 2346051"/>
                  <a:gd name="connsiteX1-35" fmla="*/ 2469465 w 3143791"/>
                  <a:gd name="connsiteY1-36" fmla="*/ 728614 h 2346051"/>
                  <a:gd name="connsiteX2-37" fmla="*/ 3013784 w 3143791"/>
                  <a:gd name="connsiteY2-38" fmla="*/ 1847630 h 2346051"/>
                  <a:gd name="connsiteX3-39" fmla="*/ 0 w 3143791"/>
                  <a:gd name="connsiteY3-40" fmla="*/ 2346051 h 2346051"/>
                  <a:gd name="connsiteX4-41" fmla="*/ 0 w 3143791"/>
                  <a:gd name="connsiteY4-42" fmla="*/ 199042 h 2346051"/>
                  <a:gd name="connsiteX5-43" fmla="*/ 98382 w 3143791"/>
                  <a:gd name="connsiteY5-44" fmla="*/ 151316 h 2346051"/>
                  <a:gd name="connsiteX6-45" fmla="*/ 914344 w 3143791"/>
                  <a:gd name="connsiteY6-46" fmla="*/ 1091 h 2346051"/>
                  <a:gd name="connsiteX0-47" fmla="*/ 0 w 3143791"/>
                  <a:gd name="connsiteY0-48" fmla="*/ 2346051 h 2405814"/>
                  <a:gd name="connsiteX1-49" fmla="*/ 0 w 3143791"/>
                  <a:gd name="connsiteY1-50" fmla="*/ 199042 h 2405814"/>
                  <a:gd name="connsiteX2-51" fmla="*/ 98382 w 3143791"/>
                  <a:gd name="connsiteY2-52" fmla="*/ 151316 h 2405814"/>
                  <a:gd name="connsiteX3-53" fmla="*/ 914344 w 3143791"/>
                  <a:gd name="connsiteY3-54" fmla="*/ 1091 h 2405814"/>
                  <a:gd name="connsiteX4-55" fmla="*/ 2469465 w 3143791"/>
                  <a:gd name="connsiteY4-56" fmla="*/ 728614 h 2405814"/>
                  <a:gd name="connsiteX5-57" fmla="*/ 3013784 w 3143791"/>
                  <a:gd name="connsiteY5-58" fmla="*/ 1847630 h 2405814"/>
                  <a:gd name="connsiteX6-59" fmla="*/ 57948 w 3143791"/>
                  <a:gd name="connsiteY6-60" fmla="*/ 2405814 h 2405814"/>
                  <a:gd name="connsiteX0-61" fmla="*/ 0 w 3143791"/>
                  <a:gd name="connsiteY0-62" fmla="*/ 2346051 h 2346051"/>
                  <a:gd name="connsiteX1-63" fmla="*/ 0 w 3143791"/>
                  <a:gd name="connsiteY1-64" fmla="*/ 199042 h 2346051"/>
                  <a:gd name="connsiteX2-65" fmla="*/ 98382 w 3143791"/>
                  <a:gd name="connsiteY2-66" fmla="*/ 151316 h 2346051"/>
                  <a:gd name="connsiteX3-67" fmla="*/ 914344 w 3143791"/>
                  <a:gd name="connsiteY3-68" fmla="*/ 1091 h 2346051"/>
                  <a:gd name="connsiteX4-69" fmla="*/ 2469465 w 3143791"/>
                  <a:gd name="connsiteY4-70" fmla="*/ 728614 h 2346051"/>
                  <a:gd name="connsiteX5-71" fmla="*/ 3013784 w 3143791"/>
                  <a:gd name="connsiteY5-72" fmla="*/ 1847630 h 2346051"/>
                  <a:gd name="connsiteX6-73" fmla="*/ 2212347 w 3143791"/>
                  <a:gd name="connsiteY6-74" fmla="*/ 2046590 h 2346051"/>
                  <a:gd name="connsiteX0-75" fmla="*/ 0 w 3180028"/>
                  <a:gd name="connsiteY0-76" fmla="*/ 538753 h 2046590"/>
                  <a:gd name="connsiteX1-77" fmla="*/ 36237 w 3180028"/>
                  <a:gd name="connsiteY1-78" fmla="*/ 199042 h 2046590"/>
                  <a:gd name="connsiteX2-79" fmla="*/ 134619 w 3180028"/>
                  <a:gd name="connsiteY2-80" fmla="*/ 151316 h 2046590"/>
                  <a:gd name="connsiteX3-81" fmla="*/ 950581 w 3180028"/>
                  <a:gd name="connsiteY3-82" fmla="*/ 1091 h 2046590"/>
                  <a:gd name="connsiteX4-83" fmla="*/ 2505702 w 3180028"/>
                  <a:gd name="connsiteY4-84" fmla="*/ 728614 h 2046590"/>
                  <a:gd name="connsiteX5-85" fmla="*/ 3050021 w 3180028"/>
                  <a:gd name="connsiteY5-86" fmla="*/ 1847630 h 2046590"/>
                  <a:gd name="connsiteX6-87" fmla="*/ 2248584 w 3180028"/>
                  <a:gd name="connsiteY6-88" fmla="*/ 2046590 h 2046590"/>
                  <a:gd name="connsiteX0-89" fmla="*/ 0 w 3180028"/>
                  <a:gd name="connsiteY0-90" fmla="*/ 538753 h 2046590"/>
                  <a:gd name="connsiteX1-91" fmla="*/ 134619 w 3180028"/>
                  <a:gd name="connsiteY1-92" fmla="*/ 151316 h 2046590"/>
                  <a:gd name="connsiteX2-93" fmla="*/ 950581 w 3180028"/>
                  <a:gd name="connsiteY2-94" fmla="*/ 1091 h 2046590"/>
                  <a:gd name="connsiteX3-95" fmla="*/ 2505702 w 3180028"/>
                  <a:gd name="connsiteY3-96" fmla="*/ 728614 h 2046590"/>
                  <a:gd name="connsiteX4-97" fmla="*/ 3050021 w 3180028"/>
                  <a:gd name="connsiteY4-98" fmla="*/ 1847630 h 2046590"/>
                  <a:gd name="connsiteX5-99" fmla="*/ 2248584 w 3180028"/>
                  <a:gd name="connsiteY5-100" fmla="*/ 2046590 h 2046590"/>
                  <a:gd name="connsiteX0-101" fmla="*/ 0 w 3045409"/>
                  <a:gd name="connsiteY0-102" fmla="*/ 151316 h 2046590"/>
                  <a:gd name="connsiteX1-103" fmla="*/ 815962 w 3045409"/>
                  <a:gd name="connsiteY1-104" fmla="*/ 1091 h 2046590"/>
                  <a:gd name="connsiteX2-105" fmla="*/ 2371083 w 3045409"/>
                  <a:gd name="connsiteY2-106" fmla="*/ 728614 h 2046590"/>
                  <a:gd name="connsiteX3-107" fmla="*/ 2915402 w 3045409"/>
                  <a:gd name="connsiteY3-108" fmla="*/ 1847630 h 2046590"/>
                  <a:gd name="connsiteX4-109" fmla="*/ 2113965 w 3045409"/>
                  <a:gd name="connsiteY4-110" fmla="*/ 2046590 h 2046590"/>
                  <a:gd name="connsiteX0-111" fmla="*/ 0 w 3045409"/>
                  <a:gd name="connsiteY0-112" fmla="*/ 151316 h 1847630"/>
                  <a:gd name="connsiteX1-113" fmla="*/ 815962 w 3045409"/>
                  <a:gd name="connsiteY1-114" fmla="*/ 1091 h 1847630"/>
                  <a:gd name="connsiteX2-115" fmla="*/ 2371083 w 3045409"/>
                  <a:gd name="connsiteY2-116" fmla="*/ 728614 h 1847630"/>
                  <a:gd name="connsiteX3-117" fmla="*/ 2915402 w 3045409"/>
                  <a:gd name="connsiteY3-118" fmla="*/ 1847630 h 1847630"/>
                </a:gdLst>
                <a:ahLst/>
                <a:cxnLst>
                  <a:cxn ang="0">
                    <a:pos x="connsiteX0-1" y="connsiteY0-2"/>
                  </a:cxn>
                  <a:cxn ang="0">
                    <a:pos x="connsiteX1-3" y="connsiteY1-4"/>
                  </a:cxn>
                  <a:cxn ang="0">
                    <a:pos x="connsiteX2-5" y="connsiteY2-6"/>
                  </a:cxn>
                  <a:cxn ang="0">
                    <a:pos x="connsiteX3-7" y="connsiteY3-8"/>
                  </a:cxn>
                </a:cxnLst>
                <a:rect l="l" t="t" r="r" b="b"/>
                <a:pathLst>
                  <a:path w="3045409" h="1847630">
                    <a:moveTo>
                      <a:pt x="0" y="151316"/>
                    </a:moveTo>
                    <a:cubicBezTo>
                      <a:pt x="257183" y="40829"/>
                      <a:pt x="533329" y="-8113"/>
                      <a:pt x="815962" y="1091"/>
                    </a:cubicBezTo>
                    <a:cubicBezTo>
                      <a:pt x="1324702" y="17657"/>
                      <a:pt x="2021176" y="420858"/>
                      <a:pt x="2371083" y="728614"/>
                    </a:cubicBezTo>
                    <a:cubicBezTo>
                      <a:pt x="2720990" y="1036370"/>
                      <a:pt x="3307350" y="1346069"/>
                      <a:pt x="2915402" y="184763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Google Shape;3482;p71"/>
              <p:cNvPicPr preferRelativeResize="0"/>
              <p:nvPr/>
            </p:nvPicPr>
            <p:blipFill>
              <a:blip r:embed="rId8"/>
              <a:stretch>
                <a:fillRect/>
              </a:stretch>
            </p:blipFill>
            <p:spPr>
              <a:xfrm rot="-5400000" flipV="1">
                <a:off x="13632" y="5306"/>
                <a:ext cx="2084" cy="7995"/>
              </a:xfrm>
              <a:prstGeom prst="rect">
                <a:avLst/>
              </a:prstGeom>
              <a:noFill/>
              <a:ln>
                <a:noFill/>
              </a:ln>
            </p:spPr>
          </p:pic>
        </p:grpSp>
        <p:grpSp>
          <p:nvGrpSpPr>
            <p:cNvPr id="9" name="组合 8"/>
            <p:cNvGrpSpPr/>
            <p:nvPr/>
          </p:nvGrpSpPr>
          <p:grpSpPr>
            <a:xfrm>
              <a:off x="-3090" y="-1676"/>
              <a:ext cx="12944" cy="4170"/>
              <a:chOff x="-3090" y="-1676"/>
              <a:chExt cx="12944" cy="4170"/>
            </a:xfrm>
          </p:grpSpPr>
          <p:sp>
            <p:nvSpPr>
              <p:cNvPr id="6" name="任意多边形 5"/>
              <p:cNvSpPr/>
              <p:nvPr/>
            </p:nvSpPr>
            <p:spPr>
              <a:xfrm rot="20700000" flipV="1">
                <a:off x="835" y="-1676"/>
                <a:ext cx="9019" cy="3587"/>
              </a:xfrm>
              <a:custGeom>
                <a:avLst/>
                <a:gdLst>
                  <a:gd name="connsiteX0" fmla="*/ 0 w 7507705"/>
                  <a:gd name="connsiteY0" fmla="*/ 2310063 h 2310063"/>
                  <a:gd name="connsiteX1" fmla="*/ 1443789 w 7507705"/>
                  <a:gd name="connsiteY1" fmla="*/ 981777 h 2310063"/>
                  <a:gd name="connsiteX2" fmla="*/ 5111015 w 7507705"/>
                  <a:gd name="connsiteY2" fmla="*/ 0 h 2310063"/>
                  <a:gd name="connsiteX3" fmla="*/ 7507705 w 7507705"/>
                  <a:gd name="connsiteY3" fmla="*/ 760396 h 2310063"/>
                  <a:gd name="connsiteX0-1" fmla="*/ 0 w 7517330"/>
                  <a:gd name="connsiteY0-2" fmla="*/ 2252312 h 2252312"/>
                  <a:gd name="connsiteX1-3" fmla="*/ 1453414 w 7517330"/>
                  <a:gd name="connsiteY1-4" fmla="*/ 981777 h 2252312"/>
                  <a:gd name="connsiteX2-5" fmla="*/ 5120640 w 7517330"/>
                  <a:gd name="connsiteY2-6" fmla="*/ 0 h 2252312"/>
                  <a:gd name="connsiteX3-7" fmla="*/ 7517330 w 7517330"/>
                  <a:gd name="connsiteY3-8" fmla="*/ 760396 h 2252312"/>
                  <a:gd name="connsiteX0-9" fmla="*/ 0 w 7517330"/>
                  <a:gd name="connsiteY0-10" fmla="*/ 2252312 h 2252312"/>
                  <a:gd name="connsiteX1-11" fmla="*/ 1453414 w 7517330"/>
                  <a:gd name="connsiteY1-12" fmla="*/ 981777 h 2252312"/>
                  <a:gd name="connsiteX2-13" fmla="*/ 5120640 w 7517330"/>
                  <a:gd name="connsiteY2-14" fmla="*/ 0 h 2252312"/>
                  <a:gd name="connsiteX3-15" fmla="*/ 7517330 w 7517330"/>
                  <a:gd name="connsiteY3-16" fmla="*/ 760396 h 2252312"/>
                  <a:gd name="connsiteX0-17" fmla="*/ 0 w 7517330"/>
                  <a:gd name="connsiteY0-18" fmla="*/ 2252312 h 2252312"/>
                  <a:gd name="connsiteX1-19" fmla="*/ 1453414 w 7517330"/>
                  <a:gd name="connsiteY1-20" fmla="*/ 981777 h 2252312"/>
                  <a:gd name="connsiteX2-21" fmla="*/ 5120640 w 7517330"/>
                  <a:gd name="connsiteY2-22" fmla="*/ 0 h 2252312"/>
                  <a:gd name="connsiteX3-23" fmla="*/ 7517330 w 7517330"/>
                  <a:gd name="connsiteY3-24" fmla="*/ 760396 h 2252312"/>
                  <a:gd name="connsiteX0-25" fmla="*/ 0 w 7517330"/>
                  <a:gd name="connsiteY0-26" fmla="*/ 2252312 h 2252312"/>
                  <a:gd name="connsiteX1-27" fmla="*/ 1511166 w 7517330"/>
                  <a:gd name="connsiteY1-28" fmla="*/ 1366787 h 2252312"/>
                  <a:gd name="connsiteX2-29" fmla="*/ 5120640 w 7517330"/>
                  <a:gd name="connsiteY2-30" fmla="*/ 0 h 2252312"/>
                  <a:gd name="connsiteX3-31" fmla="*/ 7517330 w 7517330"/>
                  <a:gd name="connsiteY3-32" fmla="*/ 760396 h 2252312"/>
                  <a:gd name="connsiteX0-33" fmla="*/ 0 w 7517330"/>
                  <a:gd name="connsiteY0-34" fmla="*/ 2252312 h 2252312"/>
                  <a:gd name="connsiteX1-35" fmla="*/ 1511166 w 7517330"/>
                  <a:gd name="connsiteY1-36" fmla="*/ 1366787 h 2252312"/>
                  <a:gd name="connsiteX2-37" fmla="*/ 5120640 w 7517330"/>
                  <a:gd name="connsiteY2-38" fmla="*/ 0 h 2252312"/>
                  <a:gd name="connsiteX3-39" fmla="*/ 7517330 w 7517330"/>
                  <a:gd name="connsiteY3-40" fmla="*/ 760396 h 2252312"/>
                  <a:gd name="connsiteX0-41" fmla="*/ 0 w 7517330"/>
                  <a:gd name="connsiteY0-42" fmla="*/ 2252312 h 2252312"/>
                  <a:gd name="connsiteX1-43" fmla="*/ 1511166 w 7517330"/>
                  <a:gd name="connsiteY1-44" fmla="*/ 1366787 h 2252312"/>
                  <a:gd name="connsiteX2-45" fmla="*/ 5120640 w 7517330"/>
                  <a:gd name="connsiteY2-46" fmla="*/ 0 h 2252312"/>
                  <a:gd name="connsiteX3-47" fmla="*/ 7517330 w 7517330"/>
                  <a:gd name="connsiteY3-48" fmla="*/ 760396 h 2252312"/>
                  <a:gd name="connsiteX0-49" fmla="*/ 0 w 7449953"/>
                  <a:gd name="connsiteY0-50" fmla="*/ 2252312 h 2252312"/>
                  <a:gd name="connsiteX1-51" fmla="*/ 1443789 w 7449953"/>
                  <a:gd name="connsiteY1-52" fmla="*/ 1366787 h 2252312"/>
                  <a:gd name="connsiteX2-53" fmla="*/ 5053263 w 7449953"/>
                  <a:gd name="connsiteY2-54" fmla="*/ 0 h 2252312"/>
                  <a:gd name="connsiteX3-55" fmla="*/ 7449953 w 7449953"/>
                  <a:gd name="connsiteY3-56" fmla="*/ 760396 h 2252312"/>
                  <a:gd name="connsiteX0-57" fmla="*/ 0 w 7449953"/>
                  <a:gd name="connsiteY0-58" fmla="*/ 2286069 h 2286069"/>
                  <a:gd name="connsiteX1-59" fmla="*/ 1443789 w 7449953"/>
                  <a:gd name="connsiteY1-60" fmla="*/ 1400544 h 2286069"/>
                  <a:gd name="connsiteX2-61" fmla="*/ 5053263 w 7449953"/>
                  <a:gd name="connsiteY2-62" fmla="*/ 33757 h 2286069"/>
                  <a:gd name="connsiteX3-63" fmla="*/ 7449953 w 7449953"/>
                  <a:gd name="connsiteY3-64" fmla="*/ 794153 h 2286069"/>
                  <a:gd name="connsiteX0-65" fmla="*/ 0 w 7449953"/>
                  <a:gd name="connsiteY0-66" fmla="*/ 2276635 h 2276635"/>
                  <a:gd name="connsiteX1-67" fmla="*/ 1443789 w 7449953"/>
                  <a:gd name="connsiteY1-68" fmla="*/ 1391110 h 2276635"/>
                  <a:gd name="connsiteX2-69" fmla="*/ 5005137 w 7449953"/>
                  <a:gd name="connsiteY2-70" fmla="*/ 33948 h 2276635"/>
                  <a:gd name="connsiteX3-71" fmla="*/ 7449953 w 7449953"/>
                  <a:gd name="connsiteY3-72" fmla="*/ 784719 h 2276635"/>
                  <a:gd name="connsiteX0-73" fmla="*/ 0 w 6391174"/>
                  <a:gd name="connsiteY0-74" fmla="*/ 2242736 h 2242736"/>
                  <a:gd name="connsiteX1-75" fmla="*/ 1443789 w 6391174"/>
                  <a:gd name="connsiteY1-76" fmla="*/ 1357211 h 2242736"/>
                  <a:gd name="connsiteX2-77" fmla="*/ 5005137 w 6391174"/>
                  <a:gd name="connsiteY2-78" fmla="*/ 49 h 2242736"/>
                  <a:gd name="connsiteX3-79" fmla="*/ 6391174 w 6391174"/>
                  <a:gd name="connsiteY3-80" fmla="*/ 1405338 h 2242736"/>
                  <a:gd name="connsiteX0-81" fmla="*/ 0 w 6391174"/>
                  <a:gd name="connsiteY0-82" fmla="*/ 2242736 h 2242736"/>
                  <a:gd name="connsiteX1-83" fmla="*/ 1443789 w 6391174"/>
                  <a:gd name="connsiteY1-84" fmla="*/ 1357211 h 2242736"/>
                  <a:gd name="connsiteX2-85" fmla="*/ 5005137 w 6391174"/>
                  <a:gd name="connsiteY2-86" fmla="*/ 49 h 2242736"/>
                  <a:gd name="connsiteX3-87" fmla="*/ 6391174 w 6391174"/>
                  <a:gd name="connsiteY3-88" fmla="*/ 1405338 h 2242736"/>
                  <a:gd name="connsiteX0-89" fmla="*/ 0 w 6391174"/>
                  <a:gd name="connsiteY0-90" fmla="*/ 2243091 h 2243091"/>
                  <a:gd name="connsiteX1-91" fmla="*/ 2531444 w 6391174"/>
                  <a:gd name="connsiteY1-92" fmla="*/ 1270938 h 2243091"/>
                  <a:gd name="connsiteX2-93" fmla="*/ 5005137 w 6391174"/>
                  <a:gd name="connsiteY2-94" fmla="*/ 404 h 2243091"/>
                  <a:gd name="connsiteX3-95" fmla="*/ 6391174 w 6391174"/>
                  <a:gd name="connsiteY3-96" fmla="*/ 1405693 h 2243091"/>
                  <a:gd name="connsiteX0-97" fmla="*/ 0 w 6391174"/>
                  <a:gd name="connsiteY0-98" fmla="*/ 2243007 h 2243007"/>
                  <a:gd name="connsiteX1-99" fmla="*/ 2531444 w 6391174"/>
                  <a:gd name="connsiteY1-100" fmla="*/ 1270854 h 2243007"/>
                  <a:gd name="connsiteX2-101" fmla="*/ 5005137 w 6391174"/>
                  <a:gd name="connsiteY2-102" fmla="*/ 320 h 2243007"/>
                  <a:gd name="connsiteX3-103" fmla="*/ 6391174 w 6391174"/>
                  <a:gd name="connsiteY3-104" fmla="*/ 1405609 h 2243007"/>
                  <a:gd name="connsiteX0-105" fmla="*/ 0 w 6391174"/>
                  <a:gd name="connsiteY0-106" fmla="*/ 2281578 h 2281578"/>
                  <a:gd name="connsiteX1-107" fmla="*/ 2531444 w 6391174"/>
                  <a:gd name="connsiteY1-108" fmla="*/ 1309425 h 2281578"/>
                  <a:gd name="connsiteX2-109" fmla="*/ 4754880 w 6391174"/>
                  <a:gd name="connsiteY2-110" fmla="*/ 390 h 2281578"/>
                  <a:gd name="connsiteX3-111" fmla="*/ 6391174 w 6391174"/>
                  <a:gd name="connsiteY3-112" fmla="*/ 1444180 h 2281578"/>
                  <a:gd name="connsiteX0-113" fmla="*/ 17 w 6391191"/>
                  <a:gd name="connsiteY0-114" fmla="*/ 2281578 h 2281578"/>
                  <a:gd name="connsiteX1-115" fmla="*/ 2531461 w 6391191"/>
                  <a:gd name="connsiteY1-116" fmla="*/ 1309425 h 2281578"/>
                  <a:gd name="connsiteX2-117" fmla="*/ 4754897 w 6391191"/>
                  <a:gd name="connsiteY2-118" fmla="*/ 390 h 2281578"/>
                  <a:gd name="connsiteX3-119" fmla="*/ 6391191 w 6391191"/>
                  <a:gd name="connsiteY3-120" fmla="*/ 1444180 h 2281578"/>
                  <a:gd name="connsiteX0-121" fmla="*/ 19 w 6285315"/>
                  <a:gd name="connsiteY0-122" fmla="*/ 2271953 h 2271953"/>
                  <a:gd name="connsiteX1-123" fmla="*/ 2425585 w 6285315"/>
                  <a:gd name="connsiteY1-124" fmla="*/ 1309425 h 2271953"/>
                  <a:gd name="connsiteX2-125" fmla="*/ 4649021 w 6285315"/>
                  <a:gd name="connsiteY2-126" fmla="*/ 390 h 2271953"/>
                  <a:gd name="connsiteX3-127" fmla="*/ 6285315 w 6285315"/>
                  <a:gd name="connsiteY3-128" fmla="*/ 1444180 h 2271953"/>
                  <a:gd name="connsiteX0-129" fmla="*/ 19 w 6285315"/>
                  <a:gd name="connsiteY0-130" fmla="*/ 2271953 h 2271953"/>
                  <a:gd name="connsiteX1-131" fmla="*/ 2425585 w 6285315"/>
                  <a:gd name="connsiteY1-132" fmla="*/ 1309425 h 2271953"/>
                  <a:gd name="connsiteX2-133" fmla="*/ 4649021 w 6285315"/>
                  <a:gd name="connsiteY2-134" fmla="*/ 390 h 2271953"/>
                  <a:gd name="connsiteX3-135" fmla="*/ 6285315 w 6285315"/>
                  <a:gd name="connsiteY3-136" fmla="*/ 1444180 h 2271953"/>
                  <a:gd name="connsiteX0-137" fmla="*/ 19 w 6285315"/>
                  <a:gd name="connsiteY0-138" fmla="*/ 2282053 h 2282053"/>
                  <a:gd name="connsiteX1-139" fmla="*/ 2425585 w 6285315"/>
                  <a:gd name="connsiteY1-140" fmla="*/ 1319525 h 2282053"/>
                  <a:gd name="connsiteX2-141" fmla="*/ 4649021 w 6285315"/>
                  <a:gd name="connsiteY2-142" fmla="*/ 10490 h 2282053"/>
                  <a:gd name="connsiteX3-143" fmla="*/ 6285315 w 6285315"/>
                  <a:gd name="connsiteY3-144" fmla="*/ 1454280 h 2282053"/>
                  <a:gd name="connsiteX0-145" fmla="*/ 19 w 5753482"/>
                  <a:gd name="connsiteY0-146" fmla="*/ 2319564 h 2319564"/>
                  <a:gd name="connsiteX1-147" fmla="*/ 2425585 w 5753482"/>
                  <a:gd name="connsiteY1-148" fmla="*/ 1357036 h 2319564"/>
                  <a:gd name="connsiteX2-149" fmla="*/ 4649021 w 5753482"/>
                  <a:gd name="connsiteY2-150" fmla="*/ 48001 h 2319564"/>
                  <a:gd name="connsiteX3-151" fmla="*/ 5753482 w 5753482"/>
                  <a:gd name="connsiteY3-152" fmla="*/ 1010528 h 2319564"/>
                  <a:gd name="connsiteX0-153" fmla="*/ 19 w 5753482"/>
                  <a:gd name="connsiteY0-154" fmla="*/ 2277873 h 2277873"/>
                  <a:gd name="connsiteX1-155" fmla="*/ 2425585 w 5753482"/>
                  <a:gd name="connsiteY1-156" fmla="*/ 1315345 h 2277873"/>
                  <a:gd name="connsiteX2-157" fmla="*/ 4649021 w 5753482"/>
                  <a:gd name="connsiteY2-158" fmla="*/ 6310 h 2277873"/>
                  <a:gd name="connsiteX3-159" fmla="*/ 5753482 w 5753482"/>
                  <a:gd name="connsiteY3-160" fmla="*/ 968837 h 2277873"/>
                </a:gdLst>
                <a:ahLst/>
                <a:cxnLst>
                  <a:cxn ang="0">
                    <a:pos x="connsiteX0-1" y="connsiteY0-2"/>
                  </a:cxn>
                  <a:cxn ang="0">
                    <a:pos x="connsiteX1-3" y="connsiteY1-4"/>
                  </a:cxn>
                  <a:cxn ang="0">
                    <a:pos x="connsiteX2-5" y="connsiteY2-6"/>
                  </a:cxn>
                  <a:cxn ang="0">
                    <a:pos x="connsiteX3-7" y="connsiteY3-8"/>
                  </a:cxn>
                </a:cxnLst>
                <a:rect l="l" t="t" r="r" b="b"/>
                <a:pathLst>
                  <a:path w="5753482" h="2277873">
                    <a:moveTo>
                      <a:pt x="19" y="2277873"/>
                    </a:moveTo>
                    <a:cubicBezTo>
                      <a:pt x="-6399" y="1113216"/>
                      <a:pt x="1650751" y="1693939"/>
                      <a:pt x="2425585" y="1315345"/>
                    </a:cubicBezTo>
                    <a:cubicBezTo>
                      <a:pt x="3200419" y="936751"/>
                      <a:pt x="4094372" y="64061"/>
                      <a:pt x="4649021" y="6310"/>
                    </a:cubicBezTo>
                    <a:cubicBezTo>
                      <a:pt x="5203670" y="-51441"/>
                      <a:pt x="5560400" y="288652"/>
                      <a:pt x="5753482" y="968837"/>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Google Shape;3475;p71"/>
              <p:cNvPicPr preferRelativeResize="0"/>
              <p:nvPr/>
            </p:nvPicPr>
            <p:blipFill>
              <a:blip r:embed="rId8"/>
              <a:stretch>
                <a:fillRect/>
              </a:stretch>
            </p:blipFill>
            <p:spPr>
              <a:xfrm rot="4500000">
                <a:off x="659" y="-3903"/>
                <a:ext cx="2648" cy="10146"/>
              </a:xfrm>
              <a:prstGeom prst="rect">
                <a:avLst/>
              </a:prstGeom>
              <a:noFill/>
              <a:ln>
                <a:noFill/>
              </a:ln>
            </p:spPr>
          </p:pic>
        </p:grpSp>
      </p:grpSp>
      <p:grpSp>
        <p:nvGrpSpPr>
          <p:cNvPr id="27" name="组合 12"/>
          <p:cNvGrpSpPr/>
          <p:nvPr/>
        </p:nvGrpSpPr>
        <p:grpSpPr>
          <a:xfrm>
            <a:off x="1063319" y="1396375"/>
            <a:ext cx="4552651" cy="3809326"/>
            <a:chOff x="-6305" y="3901"/>
            <a:chExt cx="15598" cy="858"/>
          </a:xfrm>
        </p:grpSpPr>
        <p:pic>
          <p:nvPicPr>
            <p:cNvPr id="28" name="Google Shape;3481;p71"/>
            <p:cNvPicPr preferRelativeResize="0"/>
            <p:nvPr/>
          </p:nvPicPr>
          <p:blipFill>
            <a:blip r:embed="rId9"/>
            <a:stretch>
              <a:fillRect/>
            </a:stretch>
          </p:blipFill>
          <p:spPr>
            <a:xfrm>
              <a:off x="-6128" y="3901"/>
              <a:ext cx="15421" cy="858"/>
            </a:xfrm>
            <a:prstGeom prst="rect">
              <a:avLst/>
            </a:prstGeom>
            <a:noFill/>
            <a:ln>
              <a:noFill/>
            </a:ln>
          </p:spPr>
        </p:pic>
        <p:sp>
          <p:nvSpPr>
            <p:cNvPr id="29" name="文本框 15"/>
            <p:cNvSpPr txBox="1"/>
            <p:nvPr/>
          </p:nvSpPr>
          <p:spPr>
            <a:xfrm>
              <a:off x="-6305" y="4218"/>
              <a:ext cx="13173" cy="270"/>
            </a:xfrm>
            <a:prstGeom prst="rect">
              <a:avLst/>
            </a:prstGeom>
            <a:noFill/>
          </p:spPr>
          <p:txBody>
            <a:bodyPr wrap="square" rtlCol="0">
              <a:spAutoFit/>
            </a:bodyPr>
            <a:lstStyle/>
            <a:p>
              <a:pPr algn="r" rtl="1"/>
              <a:r>
                <a:rPr lang="ar-SA" altLang="en-US" sz="3600" b="1" dirty="0" smtClean="0">
                  <a:solidFill>
                    <a:srgbClr val="FFC000"/>
                  </a:solidFill>
                  <a:latin typeface="Bodoni MT Black" panose="02070A03080606020203" charset="0"/>
                  <a:cs typeface="Bodoni MT Black" panose="02070A03080606020203" charset="0"/>
                  <a:sym typeface="+mn-ea"/>
                </a:rPr>
                <a:t>تصفحي الكتاب ص174 لاستنتاج اهداف الدرس</a:t>
              </a:r>
              <a:endParaRPr lang="en-GB" altLang="en-US" sz="3600" b="1" dirty="0">
                <a:solidFill>
                  <a:srgbClr val="FFC000"/>
                </a:solidFill>
                <a:latin typeface="Bodoni MT Black" panose="02070A03080606020203" charset="0"/>
                <a:cs typeface="Bodoni MT Black" panose="02070A03080606020203" charset="0"/>
                <a:sym typeface="+mn-ea"/>
              </a:endParaRPr>
            </a:p>
          </p:txBody>
        </p:sp>
      </p:grpSp>
      <p:pic>
        <p:nvPicPr>
          <p:cNvPr id="10" name="Picture 9"/>
          <p:cNvPicPr>
            <a:picLocks noChangeAspect="1"/>
          </p:cNvPicPr>
          <p:nvPr/>
        </p:nvPicPr>
        <p:blipFill>
          <a:blip r:embed="rId10"/>
          <a:stretch>
            <a:fillRect/>
          </a:stretch>
        </p:blipFill>
        <p:spPr>
          <a:xfrm>
            <a:off x="5691253" y="489588"/>
            <a:ext cx="4600575" cy="5628945"/>
          </a:xfrm>
          <a:prstGeom prst="rect">
            <a:avLst/>
          </a:prstGeom>
        </p:spPr>
      </p:pic>
    </p:spTree>
    <p:custDataLst>
      <p:tags r:id="rId1"/>
    </p:custDataLst>
    <p:extLst>
      <p:ext uri="{BB962C8B-B14F-4D97-AF65-F5344CB8AC3E}">
        <p14:creationId xmlns:p14="http://schemas.microsoft.com/office/powerpoint/2010/main" val="10483562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组合 26"/>
          <p:cNvGrpSpPr/>
          <p:nvPr/>
        </p:nvGrpSpPr>
        <p:grpSpPr>
          <a:xfrm>
            <a:off x="2395440" y="2062017"/>
            <a:ext cx="832485" cy="907415"/>
            <a:chOff x="4676" y="3468"/>
            <a:chExt cx="1311" cy="1429"/>
          </a:xfrm>
        </p:grpSpPr>
        <p:pic>
          <p:nvPicPr>
            <p:cNvPr id="3481" name="Google Shape;3481;p71"/>
            <p:cNvPicPr preferRelativeResize="0"/>
            <p:nvPr/>
          </p:nvPicPr>
          <p:blipFill>
            <a:blip r:embed="rId3"/>
            <a:stretch>
              <a:fillRect/>
            </a:stretch>
          </p:blipFill>
          <p:spPr>
            <a:xfrm>
              <a:off x="4768" y="3468"/>
              <a:ext cx="1185" cy="1429"/>
            </a:xfrm>
            <a:prstGeom prst="rect">
              <a:avLst/>
            </a:prstGeom>
            <a:noFill/>
            <a:ln>
              <a:noFill/>
            </a:ln>
          </p:spPr>
        </p:pic>
        <p:sp>
          <p:nvSpPr>
            <p:cNvPr id="22" name="文本框 21"/>
            <p:cNvSpPr txBox="1"/>
            <p:nvPr/>
          </p:nvSpPr>
          <p:spPr>
            <a:xfrm>
              <a:off x="4676" y="3695"/>
              <a:ext cx="1311" cy="822"/>
            </a:xfrm>
            <a:prstGeom prst="rect">
              <a:avLst/>
            </a:prstGeom>
            <a:noFill/>
          </p:spPr>
          <p:txBody>
            <a:bodyPr wrap="square" rtlCol="0">
              <a:spAutoFit/>
            </a:bodyPr>
            <a:lstStyle/>
            <a:p>
              <a:pPr algn="ctr"/>
              <a:r>
                <a:rPr lang="en-US" altLang="en-GB" sz="2800" dirty="0">
                  <a:latin typeface="Bodoni MT Black" panose="02070A03080606020203" charset="0"/>
                  <a:cs typeface="Bodoni MT Black" panose="02070A03080606020203" charset="0"/>
                  <a:sym typeface="+mn-ea"/>
                </a:rPr>
                <a:t>01</a:t>
              </a:r>
            </a:p>
          </p:txBody>
        </p:sp>
      </p:grpSp>
      <p:grpSp>
        <p:nvGrpSpPr>
          <p:cNvPr id="35" name="组合 34"/>
          <p:cNvGrpSpPr/>
          <p:nvPr/>
        </p:nvGrpSpPr>
        <p:grpSpPr>
          <a:xfrm>
            <a:off x="5275589" y="1789158"/>
            <a:ext cx="955675" cy="1129030"/>
            <a:chOff x="9143" y="3143"/>
            <a:chExt cx="1505" cy="1778"/>
          </a:xfrm>
        </p:grpSpPr>
        <p:pic>
          <p:nvPicPr>
            <p:cNvPr id="34" name="Google Shape;3483;p71"/>
            <p:cNvPicPr preferRelativeResize="0"/>
            <p:nvPr/>
          </p:nvPicPr>
          <p:blipFill>
            <a:blip r:embed="rId4"/>
            <a:stretch>
              <a:fillRect/>
            </a:stretch>
          </p:blipFill>
          <p:spPr>
            <a:xfrm>
              <a:off x="9143" y="3143"/>
              <a:ext cx="1505" cy="1778"/>
            </a:xfrm>
            <a:prstGeom prst="rect">
              <a:avLst/>
            </a:prstGeom>
            <a:noFill/>
            <a:ln>
              <a:noFill/>
            </a:ln>
          </p:spPr>
        </p:pic>
        <p:sp>
          <p:nvSpPr>
            <p:cNvPr id="33" name="文本框 32"/>
            <p:cNvSpPr txBox="1"/>
            <p:nvPr/>
          </p:nvSpPr>
          <p:spPr>
            <a:xfrm>
              <a:off x="9313" y="3604"/>
              <a:ext cx="1311" cy="822"/>
            </a:xfrm>
            <a:prstGeom prst="rect">
              <a:avLst/>
            </a:prstGeom>
            <a:noFill/>
          </p:spPr>
          <p:txBody>
            <a:bodyPr wrap="square" rtlCol="0">
              <a:spAutoFit/>
            </a:bodyPr>
            <a:lstStyle/>
            <a:p>
              <a:pPr algn="ctr"/>
              <a:r>
                <a:rPr lang="en-US" altLang="en-GB" sz="2800" dirty="0">
                  <a:latin typeface="Bodoni MT Black" panose="02070A03080606020203" charset="0"/>
                  <a:cs typeface="Bodoni MT Black" panose="02070A03080606020203" charset="0"/>
                  <a:sym typeface="+mn-ea"/>
                </a:rPr>
                <a:t>02</a:t>
              </a:r>
            </a:p>
          </p:txBody>
        </p:sp>
      </p:grpSp>
      <p:grpSp>
        <p:nvGrpSpPr>
          <p:cNvPr id="36" name="组合 35"/>
          <p:cNvGrpSpPr/>
          <p:nvPr/>
        </p:nvGrpSpPr>
        <p:grpSpPr>
          <a:xfrm>
            <a:off x="8668682" y="1849610"/>
            <a:ext cx="832485" cy="907415"/>
            <a:chOff x="4676" y="3468"/>
            <a:chExt cx="1311" cy="1429"/>
          </a:xfrm>
        </p:grpSpPr>
        <p:pic>
          <p:nvPicPr>
            <p:cNvPr id="37" name="Google Shape;3481;p71"/>
            <p:cNvPicPr preferRelativeResize="0"/>
            <p:nvPr/>
          </p:nvPicPr>
          <p:blipFill>
            <a:blip r:embed="rId3"/>
            <a:stretch>
              <a:fillRect/>
            </a:stretch>
          </p:blipFill>
          <p:spPr>
            <a:xfrm>
              <a:off x="4768" y="3468"/>
              <a:ext cx="1185" cy="1429"/>
            </a:xfrm>
            <a:prstGeom prst="rect">
              <a:avLst/>
            </a:prstGeom>
            <a:noFill/>
            <a:ln>
              <a:noFill/>
            </a:ln>
          </p:spPr>
        </p:pic>
        <p:sp>
          <p:nvSpPr>
            <p:cNvPr id="41" name="文本框 40"/>
            <p:cNvSpPr txBox="1"/>
            <p:nvPr/>
          </p:nvSpPr>
          <p:spPr>
            <a:xfrm>
              <a:off x="4676" y="3695"/>
              <a:ext cx="1311" cy="822"/>
            </a:xfrm>
            <a:prstGeom prst="rect">
              <a:avLst/>
            </a:prstGeom>
            <a:noFill/>
          </p:spPr>
          <p:txBody>
            <a:bodyPr wrap="square" rtlCol="0">
              <a:spAutoFit/>
            </a:bodyPr>
            <a:lstStyle/>
            <a:p>
              <a:pPr algn="ctr"/>
              <a:r>
                <a:rPr lang="en-US" altLang="en-GB" sz="2800" dirty="0">
                  <a:latin typeface="Bodoni MT Black" panose="02070A03080606020203" charset="0"/>
                  <a:cs typeface="Bodoni MT Black" panose="02070A03080606020203" charset="0"/>
                  <a:sym typeface="+mn-ea"/>
                </a:rPr>
                <a:t>03</a:t>
              </a:r>
            </a:p>
          </p:txBody>
        </p:sp>
      </p:grpSp>
      <p:grpSp>
        <p:nvGrpSpPr>
          <p:cNvPr id="71" name="组合 70"/>
          <p:cNvGrpSpPr/>
          <p:nvPr/>
        </p:nvGrpSpPr>
        <p:grpSpPr>
          <a:xfrm>
            <a:off x="-2981325" y="-2065153"/>
            <a:ext cx="19413220" cy="8921115"/>
            <a:chOff x="-4695" y="-3249"/>
            <a:chExt cx="30572" cy="14049"/>
          </a:xfrm>
        </p:grpSpPr>
        <p:grpSp>
          <p:nvGrpSpPr>
            <p:cNvPr id="64" name="组合 63"/>
            <p:cNvGrpSpPr/>
            <p:nvPr/>
          </p:nvGrpSpPr>
          <p:grpSpPr>
            <a:xfrm>
              <a:off x="-4695" y="654"/>
              <a:ext cx="7836" cy="10146"/>
              <a:chOff x="-4695" y="654"/>
              <a:chExt cx="7836" cy="10146"/>
            </a:xfrm>
          </p:grpSpPr>
          <p:pic>
            <p:nvPicPr>
              <p:cNvPr id="61" name="Google Shape;3471;p71"/>
              <p:cNvPicPr preferRelativeResize="0"/>
              <p:nvPr/>
            </p:nvPicPr>
            <p:blipFill>
              <a:blip r:embed="rId5"/>
              <a:stretch>
                <a:fillRect/>
              </a:stretch>
            </p:blipFill>
            <p:spPr>
              <a:xfrm rot="-4140000" flipV="1">
                <a:off x="-5619" y="1617"/>
                <a:ext cx="9414" cy="7566"/>
              </a:xfrm>
              <a:prstGeom prst="rect">
                <a:avLst/>
              </a:prstGeom>
              <a:noFill/>
              <a:ln>
                <a:noFill/>
              </a:ln>
            </p:spPr>
          </p:pic>
          <p:grpSp>
            <p:nvGrpSpPr>
              <p:cNvPr id="60" name="组合 59"/>
              <p:cNvGrpSpPr/>
              <p:nvPr/>
            </p:nvGrpSpPr>
            <p:grpSpPr>
              <a:xfrm>
                <a:off x="-1409" y="654"/>
                <a:ext cx="4550" cy="10146"/>
                <a:chOff x="-1294" y="654"/>
                <a:chExt cx="4550" cy="10146"/>
              </a:xfrm>
            </p:grpSpPr>
            <p:sp>
              <p:nvSpPr>
                <p:cNvPr id="10" name="任意多边形 9"/>
                <p:cNvSpPr/>
                <p:nvPr/>
              </p:nvSpPr>
              <p:spPr>
                <a:xfrm rot="16200000" flipV="1">
                  <a:off x="-4010" y="3974"/>
                  <a:ext cx="9019" cy="3587"/>
                </a:xfrm>
                <a:custGeom>
                  <a:avLst/>
                  <a:gdLst>
                    <a:gd name="connsiteX0" fmla="*/ 0 w 7507705"/>
                    <a:gd name="connsiteY0" fmla="*/ 2310063 h 2310063"/>
                    <a:gd name="connsiteX1" fmla="*/ 1443789 w 7507705"/>
                    <a:gd name="connsiteY1" fmla="*/ 981777 h 2310063"/>
                    <a:gd name="connsiteX2" fmla="*/ 5111015 w 7507705"/>
                    <a:gd name="connsiteY2" fmla="*/ 0 h 2310063"/>
                    <a:gd name="connsiteX3" fmla="*/ 7507705 w 7507705"/>
                    <a:gd name="connsiteY3" fmla="*/ 760396 h 2310063"/>
                    <a:gd name="connsiteX0-1" fmla="*/ 0 w 7517330"/>
                    <a:gd name="connsiteY0-2" fmla="*/ 2252312 h 2252312"/>
                    <a:gd name="connsiteX1-3" fmla="*/ 1453414 w 7517330"/>
                    <a:gd name="connsiteY1-4" fmla="*/ 981777 h 2252312"/>
                    <a:gd name="connsiteX2-5" fmla="*/ 5120640 w 7517330"/>
                    <a:gd name="connsiteY2-6" fmla="*/ 0 h 2252312"/>
                    <a:gd name="connsiteX3-7" fmla="*/ 7517330 w 7517330"/>
                    <a:gd name="connsiteY3-8" fmla="*/ 760396 h 2252312"/>
                    <a:gd name="connsiteX0-9" fmla="*/ 0 w 7517330"/>
                    <a:gd name="connsiteY0-10" fmla="*/ 2252312 h 2252312"/>
                    <a:gd name="connsiteX1-11" fmla="*/ 1453414 w 7517330"/>
                    <a:gd name="connsiteY1-12" fmla="*/ 981777 h 2252312"/>
                    <a:gd name="connsiteX2-13" fmla="*/ 5120640 w 7517330"/>
                    <a:gd name="connsiteY2-14" fmla="*/ 0 h 2252312"/>
                    <a:gd name="connsiteX3-15" fmla="*/ 7517330 w 7517330"/>
                    <a:gd name="connsiteY3-16" fmla="*/ 760396 h 2252312"/>
                    <a:gd name="connsiteX0-17" fmla="*/ 0 w 7517330"/>
                    <a:gd name="connsiteY0-18" fmla="*/ 2252312 h 2252312"/>
                    <a:gd name="connsiteX1-19" fmla="*/ 1453414 w 7517330"/>
                    <a:gd name="connsiteY1-20" fmla="*/ 981777 h 2252312"/>
                    <a:gd name="connsiteX2-21" fmla="*/ 5120640 w 7517330"/>
                    <a:gd name="connsiteY2-22" fmla="*/ 0 h 2252312"/>
                    <a:gd name="connsiteX3-23" fmla="*/ 7517330 w 7517330"/>
                    <a:gd name="connsiteY3-24" fmla="*/ 760396 h 2252312"/>
                    <a:gd name="connsiteX0-25" fmla="*/ 0 w 7517330"/>
                    <a:gd name="connsiteY0-26" fmla="*/ 2252312 h 2252312"/>
                    <a:gd name="connsiteX1-27" fmla="*/ 1511166 w 7517330"/>
                    <a:gd name="connsiteY1-28" fmla="*/ 1366787 h 2252312"/>
                    <a:gd name="connsiteX2-29" fmla="*/ 5120640 w 7517330"/>
                    <a:gd name="connsiteY2-30" fmla="*/ 0 h 2252312"/>
                    <a:gd name="connsiteX3-31" fmla="*/ 7517330 w 7517330"/>
                    <a:gd name="connsiteY3-32" fmla="*/ 760396 h 2252312"/>
                    <a:gd name="connsiteX0-33" fmla="*/ 0 w 7517330"/>
                    <a:gd name="connsiteY0-34" fmla="*/ 2252312 h 2252312"/>
                    <a:gd name="connsiteX1-35" fmla="*/ 1511166 w 7517330"/>
                    <a:gd name="connsiteY1-36" fmla="*/ 1366787 h 2252312"/>
                    <a:gd name="connsiteX2-37" fmla="*/ 5120640 w 7517330"/>
                    <a:gd name="connsiteY2-38" fmla="*/ 0 h 2252312"/>
                    <a:gd name="connsiteX3-39" fmla="*/ 7517330 w 7517330"/>
                    <a:gd name="connsiteY3-40" fmla="*/ 760396 h 2252312"/>
                    <a:gd name="connsiteX0-41" fmla="*/ 0 w 7517330"/>
                    <a:gd name="connsiteY0-42" fmla="*/ 2252312 h 2252312"/>
                    <a:gd name="connsiteX1-43" fmla="*/ 1511166 w 7517330"/>
                    <a:gd name="connsiteY1-44" fmla="*/ 1366787 h 2252312"/>
                    <a:gd name="connsiteX2-45" fmla="*/ 5120640 w 7517330"/>
                    <a:gd name="connsiteY2-46" fmla="*/ 0 h 2252312"/>
                    <a:gd name="connsiteX3-47" fmla="*/ 7517330 w 7517330"/>
                    <a:gd name="connsiteY3-48" fmla="*/ 760396 h 2252312"/>
                    <a:gd name="connsiteX0-49" fmla="*/ 0 w 7449953"/>
                    <a:gd name="connsiteY0-50" fmla="*/ 2252312 h 2252312"/>
                    <a:gd name="connsiteX1-51" fmla="*/ 1443789 w 7449953"/>
                    <a:gd name="connsiteY1-52" fmla="*/ 1366787 h 2252312"/>
                    <a:gd name="connsiteX2-53" fmla="*/ 5053263 w 7449953"/>
                    <a:gd name="connsiteY2-54" fmla="*/ 0 h 2252312"/>
                    <a:gd name="connsiteX3-55" fmla="*/ 7449953 w 7449953"/>
                    <a:gd name="connsiteY3-56" fmla="*/ 760396 h 2252312"/>
                    <a:gd name="connsiteX0-57" fmla="*/ 0 w 7449953"/>
                    <a:gd name="connsiteY0-58" fmla="*/ 2286069 h 2286069"/>
                    <a:gd name="connsiteX1-59" fmla="*/ 1443789 w 7449953"/>
                    <a:gd name="connsiteY1-60" fmla="*/ 1400544 h 2286069"/>
                    <a:gd name="connsiteX2-61" fmla="*/ 5053263 w 7449953"/>
                    <a:gd name="connsiteY2-62" fmla="*/ 33757 h 2286069"/>
                    <a:gd name="connsiteX3-63" fmla="*/ 7449953 w 7449953"/>
                    <a:gd name="connsiteY3-64" fmla="*/ 794153 h 2286069"/>
                    <a:gd name="connsiteX0-65" fmla="*/ 0 w 7449953"/>
                    <a:gd name="connsiteY0-66" fmla="*/ 2276635 h 2276635"/>
                    <a:gd name="connsiteX1-67" fmla="*/ 1443789 w 7449953"/>
                    <a:gd name="connsiteY1-68" fmla="*/ 1391110 h 2276635"/>
                    <a:gd name="connsiteX2-69" fmla="*/ 5005137 w 7449953"/>
                    <a:gd name="connsiteY2-70" fmla="*/ 33948 h 2276635"/>
                    <a:gd name="connsiteX3-71" fmla="*/ 7449953 w 7449953"/>
                    <a:gd name="connsiteY3-72" fmla="*/ 784719 h 2276635"/>
                    <a:gd name="connsiteX0-73" fmla="*/ 0 w 6391174"/>
                    <a:gd name="connsiteY0-74" fmla="*/ 2242736 h 2242736"/>
                    <a:gd name="connsiteX1-75" fmla="*/ 1443789 w 6391174"/>
                    <a:gd name="connsiteY1-76" fmla="*/ 1357211 h 2242736"/>
                    <a:gd name="connsiteX2-77" fmla="*/ 5005137 w 6391174"/>
                    <a:gd name="connsiteY2-78" fmla="*/ 49 h 2242736"/>
                    <a:gd name="connsiteX3-79" fmla="*/ 6391174 w 6391174"/>
                    <a:gd name="connsiteY3-80" fmla="*/ 1405338 h 2242736"/>
                    <a:gd name="connsiteX0-81" fmla="*/ 0 w 6391174"/>
                    <a:gd name="connsiteY0-82" fmla="*/ 2242736 h 2242736"/>
                    <a:gd name="connsiteX1-83" fmla="*/ 1443789 w 6391174"/>
                    <a:gd name="connsiteY1-84" fmla="*/ 1357211 h 2242736"/>
                    <a:gd name="connsiteX2-85" fmla="*/ 5005137 w 6391174"/>
                    <a:gd name="connsiteY2-86" fmla="*/ 49 h 2242736"/>
                    <a:gd name="connsiteX3-87" fmla="*/ 6391174 w 6391174"/>
                    <a:gd name="connsiteY3-88" fmla="*/ 1405338 h 2242736"/>
                    <a:gd name="connsiteX0-89" fmla="*/ 0 w 6391174"/>
                    <a:gd name="connsiteY0-90" fmla="*/ 2243091 h 2243091"/>
                    <a:gd name="connsiteX1-91" fmla="*/ 2531444 w 6391174"/>
                    <a:gd name="connsiteY1-92" fmla="*/ 1270938 h 2243091"/>
                    <a:gd name="connsiteX2-93" fmla="*/ 5005137 w 6391174"/>
                    <a:gd name="connsiteY2-94" fmla="*/ 404 h 2243091"/>
                    <a:gd name="connsiteX3-95" fmla="*/ 6391174 w 6391174"/>
                    <a:gd name="connsiteY3-96" fmla="*/ 1405693 h 2243091"/>
                    <a:gd name="connsiteX0-97" fmla="*/ 0 w 6391174"/>
                    <a:gd name="connsiteY0-98" fmla="*/ 2243007 h 2243007"/>
                    <a:gd name="connsiteX1-99" fmla="*/ 2531444 w 6391174"/>
                    <a:gd name="connsiteY1-100" fmla="*/ 1270854 h 2243007"/>
                    <a:gd name="connsiteX2-101" fmla="*/ 5005137 w 6391174"/>
                    <a:gd name="connsiteY2-102" fmla="*/ 320 h 2243007"/>
                    <a:gd name="connsiteX3-103" fmla="*/ 6391174 w 6391174"/>
                    <a:gd name="connsiteY3-104" fmla="*/ 1405609 h 2243007"/>
                    <a:gd name="connsiteX0-105" fmla="*/ 0 w 6391174"/>
                    <a:gd name="connsiteY0-106" fmla="*/ 2281578 h 2281578"/>
                    <a:gd name="connsiteX1-107" fmla="*/ 2531444 w 6391174"/>
                    <a:gd name="connsiteY1-108" fmla="*/ 1309425 h 2281578"/>
                    <a:gd name="connsiteX2-109" fmla="*/ 4754880 w 6391174"/>
                    <a:gd name="connsiteY2-110" fmla="*/ 390 h 2281578"/>
                    <a:gd name="connsiteX3-111" fmla="*/ 6391174 w 6391174"/>
                    <a:gd name="connsiteY3-112" fmla="*/ 1444180 h 2281578"/>
                    <a:gd name="connsiteX0-113" fmla="*/ 17 w 6391191"/>
                    <a:gd name="connsiteY0-114" fmla="*/ 2281578 h 2281578"/>
                    <a:gd name="connsiteX1-115" fmla="*/ 2531461 w 6391191"/>
                    <a:gd name="connsiteY1-116" fmla="*/ 1309425 h 2281578"/>
                    <a:gd name="connsiteX2-117" fmla="*/ 4754897 w 6391191"/>
                    <a:gd name="connsiteY2-118" fmla="*/ 390 h 2281578"/>
                    <a:gd name="connsiteX3-119" fmla="*/ 6391191 w 6391191"/>
                    <a:gd name="connsiteY3-120" fmla="*/ 1444180 h 2281578"/>
                    <a:gd name="connsiteX0-121" fmla="*/ 19 w 6285315"/>
                    <a:gd name="connsiteY0-122" fmla="*/ 2271953 h 2271953"/>
                    <a:gd name="connsiteX1-123" fmla="*/ 2425585 w 6285315"/>
                    <a:gd name="connsiteY1-124" fmla="*/ 1309425 h 2271953"/>
                    <a:gd name="connsiteX2-125" fmla="*/ 4649021 w 6285315"/>
                    <a:gd name="connsiteY2-126" fmla="*/ 390 h 2271953"/>
                    <a:gd name="connsiteX3-127" fmla="*/ 6285315 w 6285315"/>
                    <a:gd name="connsiteY3-128" fmla="*/ 1444180 h 2271953"/>
                    <a:gd name="connsiteX0-129" fmla="*/ 19 w 6285315"/>
                    <a:gd name="connsiteY0-130" fmla="*/ 2271953 h 2271953"/>
                    <a:gd name="connsiteX1-131" fmla="*/ 2425585 w 6285315"/>
                    <a:gd name="connsiteY1-132" fmla="*/ 1309425 h 2271953"/>
                    <a:gd name="connsiteX2-133" fmla="*/ 4649021 w 6285315"/>
                    <a:gd name="connsiteY2-134" fmla="*/ 390 h 2271953"/>
                    <a:gd name="connsiteX3-135" fmla="*/ 6285315 w 6285315"/>
                    <a:gd name="connsiteY3-136" fmla="*/ 1444180 h 2271953"/>
                    <a:gd name="connsiteX0-137" fmla="*/ 19 w 6285315"/>
                    <a:gd name="connsiteY0-138" fmla="*/ 2282053 h 2282053"/>
                    <a:gd name="connsiteX1-139" fmla="*/ 2425585 w 6285315"/>
                    <a:gd name="connsiteY1-140" fmla="*/ 1319525 h 2282053"/>
                    <a:gd name="connsiteX2-141" fmla="*/ 4649021 w 6285315"/>
                    <a:gd name="connsiteY2-142" fmla="*/ 10490 h 2282053"/>
                    <a:gd name="connsiteX3-143" fmla="*/ 6285315 w 6285315"/>
                    <a:gd name="connsiteY3-144" fmla="*/ 1454280 h 2282053"/>
                    <a:gd name="connsiteX0-145" fmla="*/ 19 w 5753482"/>
                    <a:gd name="connsiteY0-146" fmla="*/ 2319564 h 2319564"/>
                    <a:gd name="connsiteX1-147" fmla="*/ 2425585 w 5753482"/>
                    <a:gd name="connsiteY1-148" fmla="*/ 1357036 h 2319564"/>
                    <a:gd name="connsiteX2-149" fmla="*/ 4649021 w 5753482"/>
                    <a:gd name="connsiteY2-150" fmla="*/ 48001 h 2319564"/>
                    <a:gd name="connsiteX3-151" fmla="*/ 5753482 w 5753482"/>
                    <a:gd name="connsiteY3-152" fmla="*/ 1010528 h 2319564"/>
                    <a:gd name="connsiteX0-153" fmla="*/ 19 w 5753482"/>
                    <a:gd name="connsiteY0-154" fmla="*/ 2277873 h 2277873"/>
                    <a:gd name="connsiteX1-155" fmla="*/ 2425585 w 5753482"/>
                    <a:gd name="connsiteY1-156" fmla="*/ 1315345 h 2277873"/>
                    <a:gd name="connsiteX2-157" fmla="*/ 4649021 w 5753482"/>
                    <a:gd name="connsiteY2-158" fmla="*/ 6310 h 2277873"/>
                    <a:gd name="connsiteX3-159" fmla="*/ 5753482 w 5753482"/>
                    <a:gd name="connsiteY3-160" fmla="*/ 968837 h 2277873"/>
                  </a:gdLst>
                  <a:ahLst/>
                  <a:cxnLst>
                    <a:cxn ang="0">
                      <a:pos x="connsiteX0-1" y="connsiteY0-2"/>
                    </a:cxn>
                    <a:cxn ang="0">
                      <a:pos x="connsiteX1-3" y="connsiteY1-4"/>
                    </a:cxn>
                    <a:cxn ang="0">
                      <a:pos x="connsiteX2-5" y="connsiteY2-6"/>
                    </a:cxn>
                    <a:cxn ang="0">
                      <a:pos x="connsiteX3-7" y="connsiteY3-8"/>
                    </a:cxn>
                  </a:cxnLst>
                  <a:rect l="l" t="t" r="r" b="b"/>
                  <a:pathLst>
                    <a:path w="5753482" h="2277873">
                      <a:moveTo>
                        <a:pt x="19" y="2277873"/>
                      </a:moveTo>
                      <a:cubicBezTo>
                        <a:pt x="-6399" y="1113216"/>
                        <a:pt x="1650751" y="1693939"/>
                        <a:pt x="2425585" y="1315345"/>
                      </a:cubicBezTo>
                      <a:cubicBezTo>
                        <a:pt x="3200419" y="936751"/>
                        <a:pt x="4094372" y="64061"/>
                        <a:pt x="4649021" y="6310"/>
                      </a:cubicBezTo>
                      <a:cubicBezTo>
                        <a:pt x="5203670" y="-51441"/>
                        <a:pt x="5560400" y="288652"/>
                        <a:pt x="5753482" y="968837"/>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Google Shape;3475;p71"/>
                <p:cNvPicPr preferRelativeResize="0"/>
                <p:nvPr/>
              </p:nvPicPr>
              <p:blipFill>
                <a:blip r:embed="rId6"/>
                <a:stretch>
                  <a:fillRect/>
                </a:stretch>
              </p:blipFill>
              <p:spPr>
                <a:xfrm>
                  <a:off x="608" y="654"/>
                  <a:ext cx="2648" cy="10146"/>
                </a:xfrm>
                <a:prstGeom prst="rect">
                  <a:avLst/>
                </a:prstGeom>
                <a:noFill/>
                <a:ln>
                  <a:noFill/>
                </a:ln>
              </p:spPr>
            </p:pic>
          </p:grpSp>
        </p:grpSp>
        <p:grpSp>
          <p:nvGrpSpPr>
            <p:cNvPr id="66" name="组合 65"/>
            <p:cNvGrpSpPr/>
            <p:nvPr/>
          </p:nvGrpSpPr>
          <p:grpSpPr>
            <a:xfrm>
              <a:off x="14064" y="-3249"/>
              <a:ext cx="11813" cy="8212"/>
              <a:chOff x="14064" y="-3249"/>
              <a:chExt cx="11813" cy="8212"/>
            </a:xfrm>
          </p:grpSpPr>
          <p:grpSp>
            <p:nvGrpSpPr>
              <p:cNvPr id="67" name="组合 66"/>
              <p:cNvGrpSpPr/>
              <p:nvPr/>
            </p:nvGrpSpPr>
            <p:grpSpPr>
              <a:xfrm flipH="1">
                <a:off x="14064" y="-3249"/>
                <a:ext cx="11813" cy="8212"/>
                <a:chOff x="-5790" y="-2921"/>
                <a:chExt cx="11813" cy="8212"/>
              </a:xfrm>
            </p:grpSpPr>
            <p:pic>
              <p:nvPicPr>
                <p:cNvPr id="68" name="Google Shape;3480;p71"/>
                <p:cNvPicPr preferRelativeResize="0"/>
                <p:nvPr/>
              </p:nvPicPr>
              <p:blipFill>
                <a:blip r:embed="rId7"/>
                <a:stretch>
                  <a:fillRect/>
                </a:stretch>
              </p:blipFill>
              <p:spPr>
                <a:xfrm rot="20443258" flipH="1">
                  <a:off x="-5790" y="-2921"/>
                  <a:ext cx="11813" cy="8212"/>
                </a:xfrm>
                <a:prstGeom prst="rect">
                  <a:avLst/>
                </a:prstGeom>
                <a:noFill/>
                <a:ln>
                  <a:noFill/>
                </a:ln>
              </p:spPr>
            </p:pic>
            <p:sp>
              <p:nvSpPr>
                <p:cNvPr id="69" name="任意多边形 68"/>
                <p:cNvSpPr/>
                <p:nvPr/>
              </p:nvSpPr>
              <p:spPr>
                <a:xfrm rot="11076794" flipH="1">
                  <a:off x="-1465" y="44"/>
                  <a:ext cx="6362" cy="3744"/>
                </a:xfrm>
                <a:custGeom>
                  <a:avLst/>
                  <a:gdLst>
                    <a:gd name="connsiteX0" fmla="*/ 914344 w 3556001"/>
                    <a:gd name="connsiteY0" fmla="*/ 1091 h 2346051"/>
                    <a:gd name="connsiteX1" fmla="*/ 2430863 w 3556001"/>
                    <a:gd name="connsiteY1" fmla="*/ 596106 h 2346051"/>
                    <a:gd name="connsiteX2" fmla="*/ 3438830 w 3556001"/>
                    <a:gd name="connsiteY2" fmla="*/ 2307077 h 2346051"/>
                    <a:gd name="connsiteX3" fmla="*/ 3401736 w 3556001"/>
                    <a:gd name="connsiteY3" fmla="*/ 2346051 h 2346051"/>
                    <a:gd name="connsiteX4" fmla="*/ 0 w 3556001"/>
                    <a:gd name="connsiteY4" fmla="*/ 2346051 h 2346051"/>
                    <a:gd name="connsiteX5" fmla="*/ 0 w 3556001"/>
                    <a:gd name="connsiteY5" fmla="*/ 199042 h 2346051"/>
                    <a:gd name="connsiteX6" fmla="*/ 98382 w 3556001"/>
                    <a:gd name="connsiteY6" fmla="*/ 151316 h 2346051"/>
                    <a:gd name="connsiteX7" fmla="*/ 914344 w 3556001"/>
                    <a:gd name="connsiteY7" fmla="*/ 1091 h 2346051"/>
                    <a:gd name="connsiteX0-1" fmla="*/ 914344 w 3560405"/>
                    <a:gd name="connsiteY0-2" fmla="*/ 1091 h 2346051"/>
                    <a:gd name="connsiteX1-3" fmla="*/ 2469465 w 3560405"/>
                    <a:gd name="connsiteY1-4" fmla="*/ 728614 h 2346051"/>
                    <a:gd name="connsiteX2-5" fmla="*/ 3438830 w 3560405"/>
                    <a:gd name="connsiteY2-6" fmla="*/ 2307077 h 2346051"/>
                    <a:gd name="connsiteX3-7" fmla="*/ 3401736 w 3560405"/>
                    <a:gd name="connsiteY3-8" fmla="*/ 2346051 h 2346051"/>
                    <a:gd name="connsiteX4-9" fmla="*/ 0 w 3560405"/>
                    <a:gd name="connsiteY4-10" fmla="*/ 2346051 h 2346051"/>
                    <a:gd name="connsiteX5-11" fmla="*/ 0 w 3560405"/>
                    <a:gd name="connsiteY5-12" fmla="*/ 199042 h 2346051"/>
                    <a:gd name="connsiteX6-13" fmla="*/ 98382 w 3560405"/>
                    <a:gd name="connsiteY6-14" fmla="*/ 151316 h 2346051"/>
                    <a:gd name="connsiteX7-15" fmla="*/ 914344 w 3560405"/>
                    <a:gd name="connsiteY7-16" fmla="*/ 1091 h 2346051"/>
                    <a:gd name="connsiteX0-17" fmla="*/ 914344 w 3401736"/>
                    <a:gd name="connsiteY0-18" fmla="*/ 1091 h 2346051"/>
                    <a:gd name="connsiteX1-19" fmla="*/ 2469465 w 3401736"/>
                    <a:gd name="connsiteY1-20" fmla="*/ 728614 h 2346051"/>
                    <a:gd name="connsiteX2-21" fmla="*/ 3013784 w 3401736"/>
                    <a:gd name="connsiteY2-22" fmla="*/ 1847630 h 2346051"/>
                    <a:gd name="connsiteX3-23" fmla="*/ 3401736 w 3401736"/>
                    <a:gd name="connsiteY3-24" fmla="*/ 2346051 h 2346051"/>
                    <a:gd name="connsiteX4-25" fmla="*/ 0 w 3401736"/>
                    <a:gd name="connsiteY4-26" fmla="*/ 2346051 h 2346051"/>
                    <a:gd name="connsiteX5-27" fmla="*/ 0 w 3401736"/>
                    <a:gd name="connsiteY5-28" fmla="*/ 199042 h 2346051"/>
                    <a:gd name="connsiteX6-29" fmla="*/ 98382 w 3401736"/>
                    <a:gd name="connsiteY6-30" fmla="*/ 151316 h 2346051"/>
                    <a:gd name="connsiteX7-31" fmla="*/ 914344 w 3401736"/>
                    <a:gd name="connsiteY7-32" fmla="*/ 1091 h 2346051"/>
                    <a:gd name="connsiteX0-33" fmla="*/ 914344 w 3143791"/>
                    <a:gd name="connsiteY0-34" fmla="*/ 1091 h 2346051"/>
                    <a:gd name="connsiteX1-35" fmla="*/ 2469465 w 3143791"/>
                    <a:gd name="connsiteY1-36" fmla="*/ 728614 h 2346051"/>
                    <a:gd name="connsiteX2-37" fmla="*/ 3013784 w 3143791"/>
                    <a:gd name="connsiteY2-38" fmla="*/ 1847630 h 2346051"/>
                    <a:gd name="connsiteX3-39" fmla="*/ 0 w 3143791"/>
                    <a:gd name="connsiteY3-40" fmla="*/ 2346051 h 2346051"/>
                    <a:gd name="connsiteX4-41" fmla="*/ 0 w 3143791"/>
                    <a:gd name="connsiteY4-42" fmla="*/ 199042 h 2346051"/>
                    <a:gd name="connsiteX5-43" fmla="*/ 98382 w 3143791"/>
                    <a:gd name="connsiteY5-44" fmla="*/ 151316 h 2346051"/>
                    <a:gd name="connsiteX6-45" fmla="*/ 914344 w 3143791"/>
                    <a:gd name="connsiteY6-46" fmla="*/ 1091 h 2346051"/>
                    <a:gd name="connsiteX0-47" fmla="*/ 0 w 3143791"/>
                    <a:gd name="connsiteY0-48" fmla="*/ 2346051 h 2405814"/>
                    <a:gd name="connsiteX1-49" fmla="*/ 0 w 3143791"/>
                    <a:gd name="connsiteY1-50" fmla="*/ 199042 h 2405814"/>
                    <a:gd name="connsiteX2-51" fmla="*/ 98382 w 3143791"/>
                    <a:gd name="connsiteY2-52" fmla="*/ 151316 h 2405814"/>
                    <a:gd name="connsiteX3-53" fmla="*/ 914344 w 3143791"/>
                    <a:gd name="connsiteY3-54" fmla="*/ 1091 h 2405814"/>
                    <a:gd name="connsiteX4-55" fmla="*/ 2469465 w 3143791"/>
                    <a:gd name="connsiteY4-56" fmla="*/ 728614 h 2405814"/>
                    <a:gd name="connsiteX5-57" fmla="*/ 3013784 w 3143791"/>
                    <a:gd name="connsiteY5-58" fmla="*/ 1847630 h 2405814"/>
                    <a:gd name="connsiteX6-59" fmla="*/ 57948 w 3143791"/>
                    <a:gd name="connsiteY6-60" fmla="*/ 2405814 h 2405814"/>
                    <a:gd name="connsiteX0-61" fmla="*/ 0 w 3143791"/>
                    <a:gd name="connsiteY0-62" fmla="*/ 2346051 h 2346051"/>
                    <a:gd name="connsiteX1-63" fmla="*/ 0 w 3143791"/>
                    <a:gd name="connsiteY1-64" fmla="*/ 199042 h 2346051"/>
                    <a:gd name="connsiteX2-65" fmla="*/ 98382 w 3143791"/>
                    <a:gd name="connsiteY2-66" fmla="*/ 151316 h 2346051"/>
                    <a:gd name="connsiteX3-67" fmla="*/ 914344 w 3143791"/>
                    <a:gd name="connsiteY3-68" fmla="*/ 1091 h 2346051"/>
                    <a:gd name="connsiteX4-69" fmla="*/ 2469465 w 3143791"/>
                    <a:gd name="connsiteY4-70" fmla="*/ 728614 h 2346051"/>
                    <a:gd name="connsiteX5-71" fmla="*/ 3013784 w 3143791"/>
                    <a:gd name="connsiteY5-72" fmla="*/ 1847630 h 2346051"/>
                    <a:gd name="connsiteX6-73" fmla="*/ 2212347 w 3143791"/>
                    <a:gd name="connsiteY6-74" fmla="*/ 2046590 h 2346051"/>
                    <a:gd name="connsiteX0-75" fmla="*/ 0 w 3180028"/>
                    <a:gd name="connsiteY0-76" fmla="*/ 538753 h 2046590"/>
                    <a:gd name="connsiteX1-77" fmla="*/ 36237 w 3180028"/>
                    <a:gd name="connsiteY1-78" fmla="*/ 199042 h 2046590"/>
                    <a:gd name="connsiteX2-79" fmla="*/ 134619 w 3180028"/>
                    <a:gd name="connsiteY2-80" fmla="*/ 151316 h 2046590"/>
                    <a:gd name="connsiteX3-81" fmla="*/ 950581 w 3180028"/>
                    <a:gd name="connsiteY3-82" fmla="*/ 1091 h 2046590"/>
                    <a:gd name="connsiteX4-83" fmla="*/ 2505702 w 3180028"/>
                    <a:gd name="connsiteY4-84" fmla="*/ 728614 h 2046590"/>
                    <a:gd name="connsiteX5-85" fmla="*/ 3050021 w 3180028"/>
                    <a:gd name="connsiteY5-86" fmla="*/ 1847630 h 2046590"/>
                    <a:gd name="connsiteX6-87" fmla="*/ 2248584 w 3180028"/>
                    <a:gd name="connsiteY6-88" fmla="*/ 2046590 h 2046590"/>
                    <a:gd name="connsiteX0-89" fmla="*/ 0 w 3180028"/>
                    <a:gd name="connsiteY0-90" fmla="*/ 538753 h 2046590"/>
                    <a:gd name="connsiteX1-91" fmla="*/ 134619 w 3180028"/>
                    <a:gd name="connsiteY1-92" fmla="*/ 151316 h 2046590"/>
                    <a:gd name="connsiteX2-93" fmla="*/ 950581 w 3180028"/>
                    <a:gd name="connsiteY2-94" fmla="*/ 1091 h 2046590"/>
                    <a:gd name="connsiteX3-95" fmla="*/ 2505702 w 3180028"/>
                    <a:gd name="connsiteY3-96" fmla="*/ 728614 h 2046590"/>
                    <a:gd name="connsiteX4-97" fmla="*/ 3050021 w 3180028"/>
                    <a:gd name="connsiteY4-98" fmla="*/ 1847630 h 2046590"/>
                    <a:gd name="connsiteX5-99" fmla="*/ 2248584 w 3180028"/>
                    <a:gd name="connsiteY5-100" fmla="*/ 2046590 h 2046590"/>
                    <a:gd name="connsiteX0-101" fmla="*/ 0 w 3045409"/>
                    <a:gd name="connsiteY0-102" fmla="*/ 151316 h 2046590"/>
                    <a:gd name="connsiteX1-103" fmla="*/ 815962 w 3045409"/>
                    <a:gd name="connsiteY1-104" fmla="*/ 1091 h 2046590"/>
                    <a:gd name="connsiteX2-105" fmla="*/ 2371083 w 3045409"/>
                    <a:gd name="connsiteY2-106" fmla="*/ 728614 h 2046590"/>
                    <a:gd name="connsiteX3-107" fmla="*/ 2915402 w 3045409"/>
                    <a:gd name="connsiteY3-108" fmla="*/ 1847630 h 2046590"/>
                    <a:gd name="connsiteX4-109" fmla="*/ 2113965 w 3045409"/>
                    <a:gd name="connsiteY4-110" fmla="*/ 2046590 h 2046590"/>
                    <a:gd name="connsiteX0-111" fmla="*/ 0 w 3045409"/>
                    <a:gd name="connsiteY0-112" fmla="*/ 151316 h 1847630"/>
                    <a:gd name="connsiteX1-113" fmla="*/ 815962 w 3045409"/>
                    <a:gd name="connsiteY1-114" fmla="*/ 1091 h 1847630"/>
                    <a:gd name="connsiteX2-115" fmla="*/ 2371083 w 3045409"/>
                    <a:gd name="connsiteY2-116" fmla="*/ 728614 h 1847630"/>
                    <a:gd name="connsiteX3-117" fmla="*/ 2915402 w 3045409"/>
                    <a:gd name="connsiteY3-118" fmla="*/ 1847630 h 1847630"/>
                  </a:gdLst>
                  <a:ahLst/>
                  <a:cxnLst>
                    <a:cxn ang="0">
                      <a:pos x="connsiteX0-1" y="connsiteY0-2"/>
                    </a:cxn>
                    <a:cxn ang="0">
                      <a:pos x="connsiteX1-3" y="connsiteY1-4"/>
                    </a:cxn>
                    <a:cxn ang="0">
                      <a:pos x="connsiteX2-5" y="connsiteY2-6"/>
                    </a:cxn>
                    <a:cxn ang="0">
                      <a:pos x="connsiteX3-7" y="connsiteY3-8"/>
                    </a:cxn>
                  </a:cxnLst>
                  <a:rect l="l" t="t" r="r" b="b"/>
                  <a:pathLst>
                    <a:path w="3045409" h="1847630">
                      <a:moveTo>
                        <a:pt x="0" y="151316"/>
                      </a:moveTo>
                      <a:cubicBezTo>
                        <a:pt x="257183" y="40829"/>
                        <a:pt x="533329" y="-8113"/>
                        <a:pt x="815962" y="1091"/>
                      </a:cubicBezTo>
                      <a:cubicBezTo>
                        <a:pt x="1324702" y="17657"/>
                        <a:pt x="2021176" y="420858"/>
                        <a:pt x="2371083" y="728614"/>
                      </a:cubicBezTo>
                      <a:cubicBezTo>
                        <a:pt x="2720990" y="1036370"/>
                        <a:pt x="3307350" y="1346069"/>
                        <a:pt x="2915402" y="184763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70" name="Google Shape;3482;p71"/>
              <p:cNvPicPr preferRelativeResize="0"/>
              <p:nvPr/>
            </p:nvPicPr>
            <p:blipFill>
              <a:blip r:embed="rId6"/>
              <a:stretch>
                <a:fillRect/>
              </a:stretch>
            </p:blipFill>
            <p:spPr>
              <a:xfrm rot="5400000">
                <a:off x="18158" y="-2885"/>
                <a:ext cx="2084" cy="7995"/>
              </a:xfrm>
              <a:prstGeom prst="rect">
                <a:avLst/>
              </a:prstGeom>
              <a:noFill/>
              <a:ln>
                <a:noFill/>
              </a:ln>
            </p:spPr>
          </p:pic>
        </p:grpSp>
      </p:grpSp>
      <p:sp>
        <p:nvSpPr>
          <p:cNvPr id="62" name="TextBox 11">
            <a:extLst>
              <a:ext uri="{FF2B5EF4-FFF2-40B4-BE49-F238E27FC236}">
                <a16:creationId xmlns:a16="http://schemas.microsoft.com/office/drawing/2014/main" id="{9DCCC7D9-3B6D-4C9A-B770-92FDD7CE0AF2}"/>
              </a:ext>
            </a:extLst>
          </p:cNvPr>
          <p:cNvSpPr txBox="1"/>
          <p:nvPr/>
        </p:nvSpPr>
        <p:spPr>
          <a:xfrm>
            <a:off x="-787105" y="208240"/>
            <a:ext cx="9994765" cy="1107996"/>
          </a:xfrm>
          <a:prstGeom prst="rect">
            <a:avLst/>
          </a:prstGeom>
          <a:noFill/>
        </p:spPr>
        <p:txBody>
          <a:bodyPr wrap="square" rtlCol="0">
            <a:spAutoFit/>
          </a:bodyPr>
          <a:lstStyle/>
          <a:p>
            <a:pPr algn="r" rtl="1"/>
            <a:r>
              <a:rPr lang="ar-SA" sz="6600" b="1" dirty="0" smtClean="0">
                <a:solidFill>
                  <a:srgbClr val="C00000"/>
                </a:solidFill>
                <a:latin typeface="Times New Roman" panose="02020603050405020304" pitchFamily="18" charset="0"/>
                <a:ea typeface="Schoolbell" panose="02000000000000000000" pitchFamily="2" charset="0"/>
                <a:cs typeface="Times New Roman" panose="02020603050405020304" pitchFamily="18" charset="0"/>
              </a:rPr>
              <a:t>أهداف الدرس :</a:t>
            </a:r>
            <a:endParaRPr lang="ar-SA" sz="6600" b="1" dirty="0">
              <a:solidFill>
                <a:srgbClr val="C00000"/>
              </a:solidFill>
              <a:latin typeface="Times New Roman" panose="02020603050405020304" pitchFamily="18" charset="0"/>
              <a:ea typeface="Schoolbell" panose="02000000000000000000" pitchFamily="2" charset="0"/>
              <a:cs typeface="Times New Roman" panose="02020603050405020304" pitchFamily="18" charset="0"/>
            </a:endParaRPr>
          </a:p>
        </p:txBody>
      </p:sp>
      <p:sp>
        <p:nvSpPr>
          <p:cNvPr id="78" name="Google Shape;311;p25"/>
          <p:cNvSpPr txBox="1">
            <a:spLocks/>
          </p:cNvSpPr>
          <p:nvPr/>
        </p:nvSpPr>
        <p:spPr>
          <a:xfrm>
            <a:off x="6158958" y="1832210"/>
            <a:ext cx="2006162" cy="1180907"/>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1"/>
              </a:buClr>
              <a:buSzPts val="2600"/>
              <a:buFont typeface="Aldrich"/>
              <a:buNone/>
              <a:defRPr sz="2600" b="1" i="1" u="none" strike="noStrike" cap="none">
                <a:solidFill>
                  <a:schemeClr val="dk1"/>
                </a:solidFill>
                <a:latin typeface="Playfair Display"/>
                <a:ea typeface="Playfair Display"/>
                <a:cs typeface="Playfair Display"/>
                <a:sym typeface="Playfair Display"/>
              </a:defRPr>
            </a:lvl1pPr>
            <a:lvl2pPr marR="0" lvl="1"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2pPr>
            <a:lvl3pPr marR="0" lvl="2"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3pPr>
            <a:lvl4pPr marR="0" lvl="3"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4pPr>
            <a:lvl5pPr marR="0" lvl="4"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5pPr>
            <a:lvl6pPr marR="0" lvl="5"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6pPr>
            <a:lvl7pPr marR="0" lvl="6"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7pPr>
            <a:lvl8pPr marR="0" lvl="7"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8pPr>
            <a:lvl9pPr marR="0" lvl="8"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9pPr>
          </a:lstStyle>
          <a:p>
            <a:pPr marL="0" marR="0" lvl="0" indent="0" algn="ctr" defTabSz="914400" rtl="0" eaLnBrk="1" fontAlgn="auto" latinLnBrk="0" hangingPunct="1">
              <a:lnSpc>
                <a:spcPct val="100000"/>
              </a:lnSpc>
              <a:spcBef>
                <a:spcPts val="0"/>
              </a:spcBef>
              <a:spcAft>
                <a:spcPts val="0"/>
              </a:spcAft>
              <a:buClr>
                <a:srgbClr val="000000"/>
              </a:buClr>
              <a:buSzPts val="2600"/>
              <a:buFont typeface="Aldrich"/>
              <a:buNone/>
              <a:tabLst/>
              <a:defRPr/>
            </a:pPr>
            <a:r>
              <a:rPr kumimoji="0" lang="ar-SA" sz="2600" b="1" i="1" u="none" strike="noStrike" kern="0" cap="none" spc="0" normalizeH="0" baseline="0" noProof="0" dirty="0" smtClean="0">
                <a:ln>
                  <a:noFill/>
                </a:ln>
                <a:solidFill>
                  <a:srgbClr val="000000"/>
                </a:solidFill>
                <a:effectLst/>
                <a:uLnTx/>
                <a:uFillTx/>
                <a:latin typeface="Playfair Display"/>
                <a:cs typeface="Times New Roman" panose="02020603050405020304" pitchFamily="18" charset="0"/>
                <a:sym typeface="Playfair Display"/>
              </a:rPr>
              <a:t>أنواع الجمل الشرطية</a:t>
            </a:r>
            <a:endParaRPr kumimoji="0" lang="ar-SA" sz="2600" b="1" i="1" u="none" strike="noStrike" kern="0" cap="none" spc="0" normalizeH="0" baseline="0" noProof="0" dirty="0">
              <a:ln>
                <a:noFill/>
              </a:ln>
              <a:solidFill>
                <a:srgbClr val="000000"/>
              </a:solidFill>
              <a:effectLst/>
              <a:uLnTx/>
              <a:uFillTx/>
              <a:latin typeface="Playfair Display"/>
              <a:cs typeface="Times New Roman" panose="02020603050405020304" pitchFamily="18" charset="0"/>
              <a:sym typeface="Playfair Display"/>
            </a:endParaRPr>
          </a:p>
        </p:txBody>
      </p:sp>
      <p:sp>
        <p:nvSpPr>
          <p:cNvPr id="79" name="Google Shape;311;p25"/>
          <p:cNvSpPr txBox="1">
            <a:spLocks/>
          </p:cNvSpPr>
          <p:nvPr/>
        </p:nvSpPr>
        <p:spPr>
          <a:xfrm>
            <a:off x="2949242" y="1849610"/>
            <a:ext cx="2376800" cy="92292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1"/>
              </a:buClr>
              <a:buSzPts val="2600"/>
              <a:buFont typeface="Aldrich"/>
              <a:buNone/>
              <a:defRPr sz="2600" b="1" i="1" u="none" strike="noStrike" cap="none">
                <a:solidFill>
                  <a:schemeClr val="dk1"/>
                </a:solidFill>
                <a:latin typeface="Playfair Display"/>
                <a:ea typeface="Playfair Display"/>
                <a:cs typeface="Playfair Display"/>
                <a:sym typeface="Playfair Display"/>
              </a:defRPr>
            </a:lvl1pPr>
            <a:lvl2pPr marR="0" lvl="1"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2pPr>
            <a:lvl3pPr marR="0" lvl="2"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3pPr>
            <a:lvl4pPr marR="0" lvl="3"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4pPr>
            <a:lvl5pPr marR="0" lvl="4"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5pPr>
            <a:lvl6pPr marR="0" lvl="5"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6pPr>
            <a:lvl7pPr marR="0" lvl="6"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7pPr>
            <a:lvl8pPr marR="0" lvl="7"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8pPr>
            <a:lvl9pPr marR="0" lvl="8"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9pPr>
          </a:lstStyle>
          <a:p>
            <a:pPr marL="0" marR="0" lvl="0" indent="0" algn="ctr" defTabSz="914400" rtl="1" eaLnBrk="1" fontAlgn="auto" latinLnBrk="0" hangingPunct="1">
              <a:lnSpc>
                <a:spcPct val="100000"/>
              </a:lnSpc>
              <a:spcBef>
                <a:spcPts val="0"/>
              </a:spcBef>
              <a:spcAft>
                <a:spcPts val="0"/>
              </a:spcAft>
              <a:buClr>
                <a:srgbClr val="000000"/>
              </a:buClr>
              <a:buSzPts val="2600"/>
              <a:buFont typeface="Aldrich"/>
              <a:buNone/>
              <a:tabLst/>
              <a:defRPr/>
            </a:pPr>
            <a:r>
              <a:rPr kumimoji="0" lang="ar-SA" sz="2600" b="1" i="1" u="none" strike="noStrike" kern="0" cap="none" spc="0" normalizeH="0" baseline="0" noProof="0" dirty="0" smtClean="0">
                <a:ln>
                  <a:noFill/>
                </a:ln>
                <a:solidFill>
                  <a:schemeClr val="tx1">
                    <a:lumMod val="95000"/>
                    <a:lumOff val="5000"/>
                  </a:schemeClr>
                </a:solidFill>
                <a:effectLst/>
                <a:uLnTx/>
                <a:uFillTx/>
                <a:latin typeface="Playfair Display"/>
                <a:cs typeface="Times New Roman" panose="02020603050405020304" pitchFamily="18" charset="0"/>
                <a:sym typeface="Playfair Display"/>
              </a:rPr>
              <a:t>المعاملات الشرطية في بايثون</a:t>
            </a:r>
            <a:endParaRPr kumimoji="0" lang="ar-SA" sz="2600" b="1" i="1" u="none" strike="noStrike" kern="0" cap="none" spc="0" normalizeH="0" baseline="0" noProof="0" dirty="0">
              <a:ln>
                <a:noFill/>
              </a:ln>
              <a:solidFill>
                <a:schemeClr val="tx1">
                  <a:lumMod val="95000"/>
                  <a:lumOff val="5000"/>
                </a:schemeClr>
              </a:solidFill>
              <a:effectLst/>
              <a:uLnTx/>
              <a:uFillTx/>
              <a:latin typeface="Playfair Display"/>
              <a:cs typeface="Times New Roman" panose="02020603050405020304" pitchFamily="18" charset="0"/>
              <a:sym typeface="Playfair Display"/>
            </a:endParaRPr>
          </a:p>
        </p:txBody>
      </p:sp>
      <p:sp>
        <p:nvSpPr>
          <p:cNvPr id="81" name="Google Shape;311;p25"/>
          <p:cNvSpPr txBox="1">
            <a:spLocks/>
          </p:cNvSpPr>
          <p:nvPr/>
        </p:nvSpPr>
        <p:spPr>
          <a:xfrm>
            <a:off x="9552080" y="1916594"/>
            <a:ext cx="2216296" cy="1129812"/>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1"/>
              </a:buClr>
              <a:buSzPts val="2600"/>
              <a:buFont typeface="Aldrich"/>
              <a:buNone/>
              <a:defRPr sz="2600" b="1" i="1" u="none" strike="noStrike" cap="none">
                <a:solidFill>
                  <a:schemeClr val="dk1"/>
                </a:solidFill>
                <a:latin typeface="Playfair Display"/>
                <a:ea typeface="Playfair Display"/>
                <a:cs typeface="Playfair Display"/>
                <a:sym typeface="Playfair Display"/>
              </a:defRPr>
            </a:lvl1pPr>
            <a:lvl2pPr marR="0" lvl="1"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2pPr>
            <a:lvl3pPr marR="0" lvl="2"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3pPr>
            <a:lvl4pPr marR="0" lvl="3"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4pPr>
            <a:lvl5pPr marR="0" lvl="4"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5pPr>
            <a:lvl6pPr marR="0" lvl="5"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6pPr>
            <a:lvl7pPr marR="0" lvl="6"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7pPr>
            <a:lvl8pPr marR="0" lvl="7"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8pPr>
            <a:lvl9pPr marR="0" lvl="8"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9pPr>
          </a:lstStyle>
          <a:p>
            <a:pPr marL="0" marR="0" lvl="0" indent="0" algn="ctr" defTabSz="914400" rtl="1" eaLnBrk="1" fontAlgn="auto" latinLnBrk="0" hangingPunct="1">
              <a:lnSpc>
                <a:spcPct val="100000"/>
              </a:lnSpc>
              <a:spcBef>
                <a:spcPts val="0"/>
              </a:spcBef>
              <a:spcAft>
                <a:spcPts val="0"/>
              </a:spcAft>
              <a:buClr>
                <a:srgbClr val="000000"/>
              </a:buClr>
              <a:buSzPts val="2600"/>
              <a:buFont typeface="Aldrich"/>
              <a:buNone/>
              <a:tabLst/>
              <a:defRPr/>
            </a:pPr>
            <a:r>
              <a:rPr kumimoji="0" lang="ar-SA" sz="2600" b="1" i="1" u="none" strike="noStrike" kern="0" cap="none" spc="0" normalizeH="0" baseline="0" noProof="0" dirty="0" smtClean="0">
                <a:ln>
                  <a:noFill/>
                </a:ln>
                <a:solidFill>
                  <a:srgbClr val="000000"/>
                </a:solidFill>
                <a:effectLst/>
                <a:uLnTx/>
                <a:uFillTx/>
                <a:latin typeface="Playfair Display"/>
                <a:cs typeface="Times New Roman" panose="02020603050405020304" pitchFamily="18" charset="0"/>
                <a:sym typeface="Playfair Display"/>
              </a:rPr>
              <a:t>الادخال</a:t>
            </a:r>
            <a:endParaRPr kumimoji="0" lang="ar-SA" sz="2600" b="1" i="1" u="none" strike="noStrike" kern="0" cap="none" spc="0" normalizeH="0" baseline="0" noProof="0" dirty="0">
              <a:ln>
                <a:noFill/>
              </a:ln>
              <a:solidFill>
                <a:srgbClr val="000000"/>
              </a:solidFill>
              <a:effectLst/>
              <a:uLnTx/>
              <a:uFillTx/>
              <a:latin typeface="Playfair Display"/>
              <a:cs typeface="Times New Roman" panose="02020603050405020304" pitchFamily="18" charset="0"/>
              <a:sym typeface="Playfair Display"/>
            </a:endParaRPr>
          </a:p>
        </p:txBody>
      </p:sp>
      <p:sp>
        <p:nvSpPr>
          <p:cNvPr id="87" name="Google Shape;311;p25"/>
          <p:cNvSpPr txBox="1">
            <a:spLocks/>
          </p:cNvSpPr>
          <p:nvPr/>
        </p:nvSpPr>
        <p:spPr>
          <a:xfrm>
            <a:off x="8831405" y="2946619"/>
            <a:ext cx="3104700" cy="155296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1"/>
              </a:buClr>
              <a:buSzPts val="2600"/>
              <a:buFont typeface="Aldrich"/>
              <a:buNone/>
              <a:defRPr sz="2600" b="1" i="1" u="none" strike="noStrike" cap="none">
                <a:solidFill>
                  <a:schemeClr val="dk1"/>
                </a:solidFill>
                <a:latin typeface="Playfair Display"/>
                <a:ea typeface="Playfair Display"/>
                <a:cs typeface="Playfair Display"/>
                <a:sym typeface="Playfair Display"/>
              </a:defRPr>
            </a:lvl1pPr>
            <a:lvl2pPr marR="0" lvl="1"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2pPr>
            <a:lvl3pPr marR="0" lvl="2"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3pPr>
            <a:lvl4pPr marR="0" lvl="3"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4pPr>
            <a:lvl5pPr marR="0" lvl="4"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5pPr>
            <a:lvl6pPr marR="0" lvl="5"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6pPr>
            <a:lvl7pPr marR="0" lvl="6"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7pPr>
            <a:lvl8pPr marR="0" lvl="7"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8pPr>
            <a:lvl9pPr marR="0" lvl="8"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9pPr>
          </a:lstStyle>
          <a:p>
            <a:pPr marL="457200" marR="0" lvl="0" indent="-457200" algn="r" defTabSz="914400" rtl="1" eaLnBrk="1" fontAlgn="auto" latinLnBrk="0" hangingPunct="1">
              <a:lnSpc>
                <a:spcPct val="100000"/>
              </a:lnSpc>
              <a:spcBef>
                <a:spcPts val="0"/>
              </a:spcBef>
              <a:spcAft>
                <a:spcPts val="0"/>
              </a:spcAft>
              <a:buClr>
                <a:srgbClr val="000000"/>
              </a:buClr>
              <a:buSzPts val="2600"/>
              <a:buFont typeface="Aldrich"/>
              <a:buAutoNum type="arabicPeriod"/>
              <a:tabLst/>
              <a:defRPr/>
            </a:pPr>
            <a:r>
              <a:rPr kumimoji="0" lang="ar-SA" sz="2400" b="1" i="1" u="none" strike="noStrike" kern="0" cap="none" spc="0" normalizeH="0" baseline="0" noProof="0" dirty="0" smtClean="0">
                <a:ln>
                  <a:noFill/>
                </a:ln>
                <a:solidFill>
                  <a:srgbClr val="0070C0"/>
                </a:solidFill>
                <a:effectLst/>
                <a:uLnTx/>
                <a:uFillTx/>
                <a:latin typeface="Playfair Display"/>
                <a:cs typeface="Times New Roman" panose="02020603050405020304" pitchFamily="18" charset="0"/>
                <a:sym typeface="Playfair Display"/>
              </a:rPr>
              <a:t>تطبيقات المستشعرات </a:t>
            </a:r>
          </a:p>
          <a:p>
            <a:pPr marL="457200" marR="0" lvl="0" indent="-457200" algn="r" defTabSz="914400" rtl="1" eaLnBrk="1" fontAlgn="auto" latinLnBrk="0" hangingPunct="1">
              <a:lnSpc>
                <a:spcPct val="100000"/>
              </a:lnSpc>
              <a:spcBef>
                <a:spcPts val="0"/>
              </a:spcBef>
              <a:spcAft>
                <a:spcPts val="0"/>
              </a:spcAft>
              <a:buClr>
                <a:srgbClr val="000000"/>
              </a:buClr>
              <a:buSzPts val="2600"/>
              <a:buFont typeface="Aldrich"/>
              <a:buAutoNum type="arabicPeriod"/>
              <a:tabLst/>
              <a:defRPr/>
            </a:pPr>
            <a:r>
              <a:rPr lang="ar-SA" sz="2400" kern="0" dirty="0" smtClean="0">
                <a:solidFill>
                  <a:srgbClr val="0070C0"/>
                </a:solidFill>
                <a:cs typeface="Times New Roman" panose="02020603050405020304" pitchFamily="18" charset="0"/>
              </a:rPr>
              <a:t>برنامج الحرارة </a:t>
            </a:r>
            <a:endParaRPr kumimoji="0" lang="ar-SA" sz="2400" b="1" i="1" u="none" strike="noStrike" kern="0" cap="none" spc="0" normalizeH="0" baseline="0" noProof="0" dirty="0" smtClean="0">
              <a:ln>
                <a:noFill/>
              </a:ln>
              <a:solidFill>
                <a:srgbClr val="0070C0"/>
              </a:solidFill>
              <a:effectLst/>
              <a:uLnTx/>
              <a:uFillTx/>
              <a:latin typeface="Playfair Display"/>
              <a:cs typeface="Times New Roman" panose="02020603050405020304" pitchFamily="18" charset="0"/>
              <a:sym typeface="Playfair Display"/>
            </a:endParaRPr>
          </a:p>
        </p:txBody>
      </p:sp>
      <p:sp>
        <p:nvSpPr>
          <p:cNvPr id="28" name="Google Shape;311;p25"/>
          <p:cNvSpPr txBox="1">
            <a:spLocks/>
          </p:cNvSpPr>
          <p:nvPr/>
        </p:nvSpPr>
        <p:spPr>
          <a:xfrm>
            <a:off x="5487285" y="2822005"/>
            <a:ext cx="2767374" cy="171232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1"/>
              </a:buClr>
              <a:buSzPts val="2600"/>
              <a:buFont typeface="Aldrich"/>
              <a:buNone/>
              <a:defRPr sz="2600" b="1" i="1" u="none" strike="noStrike" cap="none">
                <a:solidFill>
                  <a:schemeClr val="dk1"/>
                </a:solidFill>
                <a:latin typeface="Playfair Display"/>
                <a:ea typeface="Playfair Display"/>
                <a:cs typeface="Playfair Display"/>
                <a:sym typeface="Playfair Display"/>
              </a:defRPr>
            </a:lvl1pPr>
            <a:lvl2pPr marR="0" lvl="1"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2pPr>
            <a:lvl3pPr marR="0" lvl="2"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3pPr>
            <a:lvl4pPr marR="0" lvl="3"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4pPr>
            <a:lvl5pPr marR="0" lvl="4"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5pPr>
            <a:lvl6pPr marR="0" lvl="5"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6pPr>
            <a:lvl7pPr marR="0" lvl="6"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7pPr>
            <a:lvl8pPr marR="0" lvl="7"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8pPr>
            <a:lvl9pPr marR="0" lvl="8"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9pPr>
          </a:lstStyle>
          <a:p>
            <a:pPr marR="0" lvl="0" algn="r" defTabSz="914400" rtl="1" eaLnBrk="1" fontAlgn="auto" latinLnBrk="0" hangingPunct="1">
              <a:lnSpc>
                <a:spcPct val="100000"/>
              </a:lnSpc>
              <a:spcBef>
                <a:spcPts val="0"/>
              </a:spcBef>
              <a:spcAft>
                <a:spcPts val="0"/>
              </a:spcAft>
              <a:buClr>
                <a:srgbClr val="000000"/>
              </a:buClr>
              <a:buSzPts val="2600"/>
              <a:tabLst/>
              <a:defRPr/>
            </a:pPr>
            <a:r>
              <a:rPr kumimoji="0" lang="ar-SA" sz="2400" b="1" i="1" u="none" strike="noStrike" kern="0" cap="none" spc="0" normalizeH="0" baseline="0" noProof="0" dirty="0" smtClean="0">
                <a:ln>
                  <a:noFill/>
                </a:ln>
                <a:solidFill>
                  <a:srgbClr val="0070C0"/>
                </a:solidFill>
                <a:effectLst/>
                <a:uLnTx/>
                <a:uFillTx/>
                <a:latin typeface="Playfair Display"/>
                <a:cs typeface="Times New Roman" panose="02020603050405020304" pitchFamily="18" charset="0"/>
                <a:sym typeface="Playfair Display"/>
              </a:rPr>
              <a:t>تطبيقات على</a:t>
            </a:r>
            <a:r>
              <a:rPr kumimoji="0" lang="ar-SA" sz="2400" b="1" i="1" u="none" strike="noStrike" kern="0" cap="none" spc="0" normalizeH="0" noProof="0" dirty="0" smtClean="0">
                <a:ln>
                  <a:noFill/>
                </a:ln>
                <a:solidFill>
                  <a:srgbClr val="0070C0"/>
                </a:solidFill>
                <a:effectLst/>
                <a:uLnTx/>
                <a:uFillTx/>
                <a:latin typeface="Playfair Display"/>
                <a:cs typeface="Times New Roman" panose="02020603050405020304" pitchFamily="18" charset="0"/>
                <a:sym typeface="Playfair Display"/>
              </a:rPr>
              <a:t> كل نوع</a:t>
            </a:r>
            <a:endParaRPr kumimoji="0" lang="ar-SA" sz="2400" b="1" i="1" u="none" strike="noStrike" kern="0" cap="none" spc="0" normalizeH="0" baseline="0" noProof="0" dirty="0" smtClean="0">
              <a:ln>
                <a:noFill/>
              </a:ln>
              <a:solidFill>
                <a:srgbClr val="0070C0"/>
              </a:solidFill>
              <a:effectLst/>
              <a:uLnTx/>
              <a:uFillTx/>
              <a:latin typeface="Playfair Display"/>
              <a:cs typeface="Times New Roman" panose="02020603050405020304" pitchFamily="18" charset="0"/>
              <a:sym typeface="Playfair Display"/>
            </a:endParaRPr>
          </a:p>
        </p:txBody>
      </p:sp>
    </p:spTree>
    <p:custDataLst>
      <p:tags r:id="rId1"/>
    </p:custDataLst>
    <p:extLst>
      <p:ext uri="{BB962C8B-B14F-4D97-AF65-F5344CB8AC3E}">
        <p14:creationId xmlns:p14="http://schemas.microsoft.com/office/powerpoint/2010/main" val="42819281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box(in)">
                                      <p:cBhvr>
                                        <p:cTn id="7" dur="2000"/>
                                        <p:tgtEl>
                                          <p:spTgt spid="7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9"/>
                                        </p:tgtEl>
                                        <p:attrNameLst>
                                          <p:attrName>style.visibility</p:attrName>
                                        </p:attrNameLst>
                                      </p:cBhvr>
                                      <p:to>
                                        <p:strVal val="visible"/>
                                      </p:to>
                                    </p:set>
                                    <p:animEffect transition="in" filter="barn(inVertical)">
                                      <p:cBhvr>
                                        <p:cTn id="12" dur="500"/>
                                        <p:tgtEl>
                                          <p:spTgt spid="7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8"/>
                                        </p:tgtEl>
                                        <p:attrNameLst>
                                          <p:attrName>style.visibility</p:attrName>
                                        </p:attrNameLst>
                                      </p:cBhvr>
                                      <p:to>
                                        <p:strVal val="visible"/>
                                      </p:to>
                                    </p:set>
                                    <p:animEffect transition="in" filter="barn(inVertical)">
                                      <p:cBhvr>
                                        <p:cTn id="17" dur="500"/>
                                        <p:tgtEl>
                                          <p:spTgt spid="7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barn(inVertical)">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1"/>
                                        </p:tgtEl>
                                        <p:attrNameLst>
                                          <p:attrName>style.visibility</p:attrName>
                                        </p:attrNameLst>
                                      </p:cBhvr>
                                      <p:to>
                                        <p:strVal val="visible"/>
                                      </p:to>
                                    </p:set>
                                    <p:animEffect transition="in" filter="barn(inVertical)">
                                      <p:cBhvr>
                                        <p:cTn id="27" dur="500"/>
                                        <p:tgtEl>
                                          <p:spTgt spid="8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7"/>
                                        </p:tgtEl>
                                        <p:attrNameLst>
                                          <p:attrName>style.visibility</p:attrName>
                                        </p:attrNameLst>
                                      </p:cBhvr>
                                      <p:to>
                                        <p:strVal val="visible"/>
                                      </p:to>
                                    </p:set>
                                    <p:animEffect transition="in" filter="barn(inVertical)">
                                      <p:cBhvr>
                                        <p:cTn id="32"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P spid="79" grpId="0"/>
      <p:bldP spid="81" grpId="0"/>
      <p:bldP spid="87" grpId="0"/>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组合 26"/>
          <p:cNvGrpSpPr/>
          <p:nvPr/>
        </p:nvGrpSpPr>
        <p:grpSpPr>
          <a:xfrm>
            <a:off x="2395440" y="2062017"/>
            <a:ext cx="832485" cy="907415"/>
            <a:chOff x="4676" y="3468"/>
            <a:chExt cx="1311" cy="1429"/>
          </a:xfrm>
        </p:grpSpPr>
        <p:pic>
          <p:nvPicPr>
            <p:cNvPr id="3481" name="Google Shape;3481;p71"/>
            <p:cNvPicPr preferRelativeResize="0"/>
            <p:nvPr/>
          </p:nvPicPr>
          <p:blipFill>
            <a:blip r:embed="rId3"/>
            <a:stretch>
              <a:fillRect/>
            </a:stretch>
          </p:blipFill>
          <p:spPr>
            <a:xfrm>
              <a:off x="4768" y="3468"/>
              <a:ext cx="1185" cy="1429"/>
            </a:xfrm>
            <a:prstGeom prst="rect">
              <a:avLst/>
            </a:prstGeom>
            <a:noFill/>
            <a:ln>
              <a:noFill/>
            </a:ln>
          </p:spPr>
        </p:pic>
        <p:sp>
          <p:nvSpPr>
            <p:cNvPr id="22" name="文本框 21"/>
            <p:cNvSpPr txBox="1"/>
            <p:nvPr/>
          </p:nvSpPr>
          <p:spPr>
            <a:xfrm>
              <a:off x="4676" y="3695"/>
              <a:ext cx="1311" cy="822"/>
            </a:xfrm>
            <a:prstGeom prst="rect">
              <a:avLst/>
            </a:prstGeom>
            <a:noFill/>
          </p:spPr>
          <p:txBody>
            <a:bodyPr wrap="square" rtlCol="0">
              <a:spAutoFit/>
            </a:bodyPr>
            <a:lstStyle/>
            <a:p>
              <a:pPr algn="ctr"/>
              <a:r>
                <a:rPr lang="en-US" altLang="en-GB" sz="2800" dirty="0">
                  <a:latin typeface="Bodoni MT Black" panose="02070A03080606020203" charset="0"/>
                  <a:cs typeface="Bodoni MT Black" panose="02070A03080606020203" charset="0"/>
                  <a:sym typeface="+mn-ea"/>
                </a:rPr>
                <a:t>01</a:t>
              </a:r>
            </a:p>
          </p:txBody>
        </p:sp>
      </p:grpSp>
      <p:grpSp>
        <p:nvGrpSpPr>
          <p:cNvPr id="35" name="组合 34"/>
          <p:cNvGrpSpPr/>
          <p:nvPr/>
        </p:nvGrpSpPr>
        <p:grpSpPr>
          <a:xfrm>
            <a:off x="5275589" y="1789158"/>
            <a:ext cx="955675" cy="1129030"/>
            <a:chOff x="9143" y="3143"/>
            <a:chExt cx="1505" cy="1778"/>
          </a:xfrm>
        </p:grpSpPr>
        <p:pic>
          <p:nvPicPr>
            <p:cNvPr id="34" name="Google Shape;3483;p71"/>
            <p:cNvPicPr preferRelativeResize="0"/>
            <p:nvPr/>
          </p:nvPicPr>
          <p:blipFill>
            <a:blip r:embed="rId4"/>
            <a:stretch>
              <a:fillRect/>
            </a:stretch>
          </p:blipFill>
          <p:spPr>
            <a:xfrm>
              <a:off x="9143" y="3143"/>
              <a:ext cx="1505" cy="1778"/>
            </a:xfrm>
            <a:prstGeom prst="rect">
              <a:avLst/>
            </a:prstGeom>
            <a:noFill/>
            <a:ln>
              <a:noFill/>
            </a:ln>
          </p:spPr>
        </p:pic>
        <p:sp>
          <p:nvSpPr>
            <p:cNvPr id="33" name="文本框 32"/>
            <p:cNvSpPr txBox="1"/>
            <p:nvPr/>
          </p:nvSpPr>
          <p:spPr>
            <a:xfrm>
              <a:off x="9313" y="3604"/>
              <a:ext cx="1311" cy="822"/>
            </a:xfrm>
            <a:prstGeom prst="rect">
              <a:avLst/>
            </a:prstGeom>
            <a:noFill/>
          </p:spPr>
          <p:txBody>
            <a:bodyPr wrap="square" rtlCol="0">
              <a:spAutoFit/>
            </a:bodyPr>
            <a:lstStyle/>
            <a:p>
              <a:pPr algn="ctr"/>
              <a:r>
                <a:rPr lang="en-US" altLang="en-GB" sz="2800" dirty="0">
                  <a:latin typeface="Bodoni MT Black" panose="02070A03080606020203" charset="0"/>
                  <a:cs typeface="Bodoni MT Black" panose="02070A03080606020203" charset="0"/>
                  <a:sym typeface="+mn-ea"/>
                </a:rPr>
                <a:t>02</a:t>
              </a:r>
            </a:p>
          </p:txBody>
        </p:sp>
      </p:grpSp>
      <p:grpSp>
        <p:nvGrpSpPr>
          <p:cNvPr id="36" name="组合 35"/>
          <p:cNvGrpSpPr/>
          <p:nvPr/>
        </p:nvGrpSpPr>
        <p:grpSpPr>
          <a:xfrm>
            <a:off x="8668682" y="1849610"/>
            <a:ext cx="832485" cy="907415"/>
            <a:chOff x="4676" y="3468"/>
            <a:chExt cx="1311" cy="1429"/>
          </a:xfrm>
        </p:grpSpPr>
        <p:pic>
          <p:nvPicPr>
            <p:cNvPr id="37" name="Google Shape;3481;p71"/>
            <p:cNvPicPr preferRelativeResize="0"/>
            <p:nvPr/>
          </p:nvPicPr>
          <p:blipFill>
            <a:blip r:embed="rId3"/>
            <a:stretch>
              <a:fillRect/>
            </a:stretch>
          </p:blipFill>
          <p:spPr>
            <a:xfrm>
              <a:off x="4768" y="3468"/>
              <a:ext cx="1185" cy="1429"/>
            </a:xfrm>
            <a:prstGeom prst="rect">
              <a:avLst/>
            </a:prstGeom>
            <a:noFill/>
            <a:ln>
              <a:noFill/>
            </a:ln>
          </p:spPr>
        </p:pic>
        <p:sp>
          <p:nvSpPr>
            <p:cNvPr id="41" name="文本框 40"/>
            <p:cNvSpPr txBox="1"/>
            <p:nvPr/>
          </p:nvSpPr>
          <p:spPr>
            <a:xfrm>
              <a:off x="4676" y="3695"/>
              <a:ext cx="1311" cy="822"/>
            </a:xfrm>
            <a:prstGeom prst="rect">
              <a:avLst/>
            </a:prstGeom>
            <a:noFill/>
          </p:spPr>
          <p:txBody>
            <a:bodyPr wrap="square" rtlCol="0">
              <a:spAutoFit/>
            </a:bodyPr>
            <a:lstStyle/>
            <a:p>
              <a:pPr algn="ctr"/>
              <a:r>
                <a:rPr lang="en-US" altLang="en-GB" sz="2800" dirty="0">
                  <a:latin typeface="Bodoni MT Black" panose="02070A03080606020203" charset="0"/>
                  <a:cs typeface="Bodoni MT Black" panose="02070A03080606020203" charset="0"/>
                  <a:sym typeface="+mn-ea"/>
                </a:rPr>
                <a:t>03</a:t>
              </a:r>
            </a:p>
          </p:txBody>
        </p:sp>
      </p:grpSp>
      <p:grpSp>
        <p:nvGrpSpPr>
          <p:cNvPr id="71" name="组合 70"/>
          <p:cNvGrpSpPr/>
          <p:nvPr/>
        </p:nvGrpSpPr>
        <p:grpSpPr>
          <a:xfrm>
            <a:off x="-2981325" y="-2065153"/>
            <a:ext cx="19413220" cy="8921115"/>
            <a:chOff x="-4695" y="-3249"/>
            <a:chExt cx="30572" cy="14049"/>
          </a:xfrm>
        </p:grpSpPr>
        <p:grpSp>
          <p:nvGrpSpPr>
            <p:cNvPr id="64" name="组合 63"/>
            <p:cNvGrpSpPr/>
            <p:nvPr/>
          </p:nvGrpSpPr>
          <p:grpSpPr>
            <a:xfrm>
              <a:off x="-4695" y="654"/>
              <a:ext cx="7836" cy="10146"/>
              <a:chOff x="-4695" y="654"/>
              <a:chExt cx="7836" cy="10146"/>
            </a:xfrm>
          </p:grpSpPr>
          <p:pic>
            <p:nvPicPr>
              <p:cNvPr id="61" name="Google Shape;3471;p71"/>
              <p:cNvPicPr preferRelativeResize="0"/>
              <p:nvPr/>
            </p:nvPicPr>
            <p:blipFill>
              <a:blip r:embed="rId5"/>
              <a:stretch>
                <a:fillRect/>
              </a:stretch>
            </p:blipFill>
            <p:spPr>
              <a:xfrm rot="-4140000" flipV="1">
                <a:off x="-5619" y="1617"/>
                <a:ext cx="9414" cy="7566"/>
              </a:xfrm>
              <a:prstGeom prst="rect">
                <a:avLst/>
              </a:prstGeom>
              <a:noFill/>
              <a:ln>
                <a:noFill/>
              </a:ln>
            </p:spPr>
          </p:pic>
          <p:grpSp>
            <p:nvGrpSpPr>
              <p:cNvPr id="60" name="组合 59"/>
              <p:cNvGrpSpPr/>
              <p:nvPr/>
            </p:nvGrpSpPr>
            <p:grpSpPr>
              <a:xfrm>
                <a:off x="-1409" y="654"/>
                <a:ext cx="4550" cy="10146"/>
                <a:chOff x="-1294" y="654"/>
                <a:chExt cx="4550" cy="10146"/>
              </a:xfrm>
            </p:grpSpPr>
            <p:sp>
              <p:nvSpPr>
                <p:cNvPr id="10" name="任意多边形 9"/>
                <p:cNvSpPr/>
                <p:nvPr/>
              </p:nvSpPr>
              <p:spPr>
                <a:xfrm rot="16200000" flipV="1">
                  <a:off x="-4010" y="3974"/>
                  <a:ext cx="9019" cy="3587"/>
                </a:xfrm>
                <a:custGeom>
                  <a:avLst/>
                  <a:gdLst>
                    <a:gd name="connsiteX0" fmla="*/ 0 w 7507705"/>
                    <a:gd name="connsiteY0" fmla="*/ 2310063 h 2310063"/>
                    <a:gd name="connsiteX1" fmla="*/ 1443789 w 7507705"/>
                    <a:gd name="connsiteY1" fmla="*/ 981777 h 2310063"/>
                    <a:gd name="connsiteX2" fmla="*/ 5111015 w 7507705"/>
                    <a:gd name="connsiteY2" fmla="*/ 0 h 2310063"/>
                    <a:gd name="connsiteX3" fmla="*/ 7507705 w 7507705"/>
                    <a:gd name="connsiteY3" fmla="*/ 760396 h 2310063"/>
                    <a:gd name="connsiteX0-1" fmla="*/ 0 w 7517330"/>
                    <a:gd name="connsiteY0-2" fmla="*/ 2252312 h 2252312"/>
                    <a:gd name="connsiteX1-3" fmla="*/ 1453414 w 7517330"/>
                    <a:gd name="connsiteY1-4" fmla="*/ 981777 h 2252312"/>
                    <a:gd name="connsiteX2-5" fmla="*/ 5120640 w 7517330"/>
                    <a:gd name="connsiteY2-6" fmla="*/ 0 h 2252312"/>
                    <a:gd name="connsiteX3-7" fmla="*/ 7517330 w 7517330"/>
                    <a:gd name="connsiteY3-8" fmla="*/ 760396 h 2252312"/>
                    <a:gd name="connsiteX0-9" fmla="*/ 0 w 7517330"/>
                    <a:gd name="connsiteY0-10" fmla="*/ 2252312 h 2252312"/>
                    <a:gd name="connsiteX1-11" fmla="*/ 1453414 w 7517330"/>
                    <a:gd name="connsiteY1-12" fmla="*/ 981777 h 2252312"/>
                    <a:gd name="connsiteX2-13" fmla="*/ 5120640 w 7517330"/>
                    <a:gd name="connsiteY2-14" fmla="*/ 0 h 2252312"/>
                    <a:gd name="connsiteX3-15" fmla="*/ 7517330 w 7517330"/>
                    <a:gd name="connsiteY3-16" fmla="*/ 760396 h 2252312"/>
                    <a:gd name="connsiteX0-17" fmla="*/ 0 w 7517330"/>
                    <a:gd name="connsiteY0-18" fmla="*/ 2252312 h 2252312"/>
                    <a:gd name="connsiteX1-19" fmla="*/ 1453414 w 7517330"/>
                    <a:gd name="connsiteY1-20" fmla="*/ 981777 h 2252312"/>
                    <a:gd name="connsiteX2-21" fmla="*/ 5120640 w 7517330"/>
                    <a:gd name="connsiteY2-22" fmla="*/ 0 h 2252312"/>
                    <a:gd name="connsiteX3-23" fmla="*/ 7517330 w 7517330"/>
                    <a:gd name="connsiteY3-24" fmla="*/ 760396 h 2252312"/>
                    <a:gd name="connsiteX0-25" fmla="*/ 0 w 7517330"/>
                    <a:gd name="connsiteY0-26" fmla="*/ 2252312 h 2252312"/>
                    <a:gd name="connsiteX1-27" fmla="*/ 1511166 w 7517330"/>
                    <a:gd name="connsiteY1-28" fmla="*/ 1366787 h 2252312"/>
                    <a:gd name="connsiteX2-29" fmla="*/ 5120640 w 7517330"/>
                    <a:gd name="connsiteY2-30" fmla="*/ 0 h 2252312"/>
                    <a:gd name="connsiteX3-31" fmla="*/ 7517330 w 7517330"/>
                    <a:gd name="connsiteY3-32" fmla="*/ 760396 h 2252312"/>
                    <a:gd name="connsiteX0-33" fmla="*/ 0 w 7517330"/>
                    <a:gd name="connsiteY0-34" fmla="*/ 2252312 h 2252312"/>
                    <a:gd name="connsiteX1-35" fmla="*/ 1511166 w 7517330"/>
                    <a:gd name="connsiteY1-36" fmla="*/ 1366787 h 2252312"/>
                    <a:gd name="connsiteX2-37" fmla="*/ 5120640 w 7517330"/>
                    <a:gd name="connsiteY2-38" fmla="*/ 0 h 2252312"/>
                    <a:gd name="connsiteX3-39" fmla="*/ 7517330 w 7517330"/>
                    <a:gd name="connsiteY3-40" fmla="*/ 760396 h 2252312"/>
                    <a:gd name="connsiteX0-41" fmla="*/ 0 w 7517330"/>
                    <a:gd name="connsiteY0-42" fmla="*/ 2252312 h 2252312"/>
                    <a:gd name="connsiteX1-43" fmla="*/ 1511166 w 7517330"/>
                    <a:gd name="connsiteY1-44" fmla="*/ 1366787 h 2252312"/>
                    <a:gd name="connsiteX2-45" fmla="*/ 5120640 w 7517330"/>
                    <a:gd name="connsiteY2-46" fmla="*/ 0 h 2252312"/>
                    <a:gd name="connsiteX3-47" fmla="*/ 7517330 w 7517330"/>
                    <a:gd name="connsiteY3-48" fmla="*/ 760396 h 2252312"/>
                    <a:gd name="connsiteX0-49" fmla="*/ 0 w 7449953"/>
                    <a:gd name="connsiteY0-50" fmla="*/ 2252312 h 2252312"/>
                    <a:gd name="connsiteX1-51" fmla="*/ 1443789 w 7449953"/>
                    <a:gd name="connsiteY1-52" fmla="*/ 1366787 h 2252312"/>
                    <a:gd name="connsiteX2-53" fmla="*/ 5053263 w 7449953"/>
                    <a:gd name="connsiteY2-54" fmla="*/ 0 h 2252312"/>
                    <a:gd name="connsiteX3-55" fmla="*/ 7449953 w 7449953"/>
                    <a:gd name="connsiteY3-56" fmla="*/ 760396 h 2252312"/>
                    <a:gd name="connsiteX0-57" fmla="*/ 0 w 7449953"/>
                    <a:gd name="connsiteY0-58" fmla="*/ 2286069 h 2286069"/>
                    <a:gd name="connsiteX1-59" fmla="*/ 1443789 w 7449953"/>
                    <a:gd name="connsiteY1-60" fmla="*/ 1400544 h 2286069"/>
                    <a:gd name="connsiteX2-61" fmla="*/ 5053263 w 7449953"/>
                    <a:gd name="connsiteY2-62" fmla="*/ 33757 h 2286069"/>
                    <a:gd name="connsiteX3-63" fmla="*/ 7449953 w 7449953"/>
                    <a:gd name="connsiteY3-64" fmla="*/ 794153 h 2286069"/>
                    <a:gd name="connsiteX0-65" fmla="*/ 0 w 7449953"/>
                    <a:gd name="connsiteY0-66" fmla="*/ 2276635 h 2276635"/>
                    <a:gd name="connsiteX1-67" fmla="*/ 1443789 w 7449953"/>
                    <a:gd name="connsiteY1-68" fmla="*/ 1391110 h 2276635"/>
                    <a:gd name="connsiteX2-69" fmla="*/ 5005137 w 7449953"/>
                    <a:gd name="connsiteY2-70" fmla="*/ 33948 h 2276635"/>
                    <a:gd name="connsiteX3-71" fmla="*/ 7449953 w 7449953"/>
                    <a:gd name="connsiteY3-72" fmla="*/ 784719 h 2276635"/>
                    <a:gd name="connsiteX0-73" fmla="*/ 0 w 6391174"/>
                    <a:gd name="connsiteY0-74" fmla="*/ 2242736 h 2242736"/>
                    <a:gd name="connsiteX1-75" fmla="*/ 1443789 w 6391174"/>
                    <a:gd name="connsiteY1-76" fmla="*/ 1357211 h 2242736"/>
                    <a:gd name="connsiteX2-77" fmla="*/ 5005137 w 6391174"/>
                    <a:gd name="connsiteY2-78" fmla="*/ 49 h 2242736"/>
                    <a:gd name="connsiteX3-79" fmla="*/ 6391174 w 6391174"/>
                    <a:gd name="connsiteY3-80" fmla="*/ 1405338 h 2242736"/>
                    <a:gd name="connsiteX0-81" fmla="*/ 0 w 6391174"/>
                    <a:gd name="connsiteY0-82" fmla="*/ 2242736 h 2242736"/>
                    <a:gd name="connsiteX1-83" fmla="*/ 1443789 w 6391174"/>
                    <a:gd name="connsiteY1-84" fmla="*/ 1357211 h 2242736"/>
                    <a:gd name="connsiteX2-85" fmla="*/ 5005137 w 6391174"/>
                    <a:gd name="connsiteY2-86" fmla="*/ 49 h 2242736"/>
                    <a:gd name="connsiteX3-87" fmla="*/ 6391174 w 6391174"/>
                    <a:gd name="connsiteY3-88" fmla="*/ 1405338 h 2242736"/>
                    <a:gd name="connsiteX0-89" fmla="*/ 0 w 6391174"/>
                    <a:gd name="connsiteY0-90" fmla="*/ 2243091 h 2243091"/>
                    <a:gd name="connsiteX1-91" fmla="*/ 2531444 w 6391174"/>
                    <a:gd name="connsiteY1-92" fmla="*/ 1270938 h 2243091"/>
                    <a:gd name="connsiteX2-93" fmla="*/ 5005137 w 6391174"/>
                    <a:gd name="connsiteY2-94" fmla="*/ 404 h 2243091"/>
                    <a:gd name="connsiteX3-95" fmla="*/ 6391174 w 6391174"/>
                    <a:gd name="connsiteY3-96" fmla="*/ 1405693 h 2243091"/>
                    <a:gd name="connsiteX0-97" fmla="*/ 0 w 6391174"/>
                    <a:gd name="connsiteY0-98" fmla="*/ 2243007 h 2243007"/>
                    <a:gd name="connsiteX1-99" fmla="*/ 2531444 w 6391174"/>
                    <a:gd name="connsiteY1-100" fmla="*/ 1270854 h 2243007"/>
                    <a:gd name="connsiteX2-101" fmla="*/ 5005137 w 6391174"/>
                    <a:gd name="connsiteY2-102" fmla="*/ 320 h 2243007"/>
                    <a:gd name="connsiteX3-103" fmla="*/ 6391174 w 6391174"/>
                    <a:gd name="connsiteY3-104" fmla="*/ 1405609 h 2243007"/>
                    <a:gd name="connsiteX0-105" fmla="*/ 0 w 6391174"/>
                    <a:gd name="connsiteY0-106" fmla="*/ 2281578 h 2281578"/>
                    <a:gd name="connsiteX1-107" fmla="*/ 2531444 w 6391174"/>
                    <a:gd name="connsiteY1-108" fmla="*/ 1309425 h 2281578"/>
                    <a:gd name="connsiteX2-109" fmla="*/ 4754880 w 6391174"/>
                    <a:gd name="connsiteY2-110" fmla="*/ 390 h 2281578"/>
                    <a:gd name="connsiteX3-111" fmla="*/ 6391174 w 6391174"/>
                    <a:gd name="connsiteY3-112" fmla="*/ 1444180 h 2281578"/>
                    <a:gd name="connsiteX0-113" fmla="*/ 17 w 6391191"/>
                    <a:gd name="connsiteY0-114" fmla="*/ 2281578 h 2281578"/>
                    <a:gd name="connsiteX1-115" fmla="*/ 2531461 w 6391191"/>
                    <a:gd name="connsiteY1-116" fmla="*/ 1309425 h 2281578"/>
                    <a:gd name="connsiteX2-117" fmla="*/ 4754897 w 6391191"/>
                    <a:gd name="connsiteY2-118" fmla="*/ 390 h 2281578"/>
                    <a:gd name="connsiteX3-119" fmla="*/ 6391191 w 6391191"/>
                    <a:gd name="connsiteY3-120" fmla="*/ 1444180 h 2281578"/>
                    <a:gd name="connsiteX0-121" fmla="*/ 19 w 6285315"/>
                    <a:gd name="connsiteY0-122" fmla="*/ 2271953 h 2271953"/>
                    <a:gd name="connsiteX1-123" fmla="*/ 2425585 w 6285315"/>
                    <a:gd name="connsiteY1-124" fmla="*/ 1309425 h 2271953"/>
                    <a:gd name="connsiteX2-125" fmla="*/ 4649021 w 6285315"/>
                    <a:gd name="connsiteY2-126" fmla="*/ 390 h 2271953"/>
                    <a:gd name="connsiteX3-127" fmla="*/ 6285315 w 6285315"/>
                    <a:gd name="connsiteY3-128" fmla="*/ 1444180 h 2271953"/>
                    <a:gd name="connsiteX0-129" fmla="*/ 19 w 6285315"/>
                    <a:gd name="connsiteY0-130" fmla="*/ 2271953 h 2271953"/>
                    <a:gd name="connsiteX1-131" fmla="*/ 2425585 w 6285315"/>
                    <a:gd name="connsiteY1-132" fmla="*/ 1309425 h 2271953"/>
                    <a:gd name="connsiteX2-133" fmla="*/ 4649021 w 6285315"/>
                    <a:gd name="connsiteY2-134" fmla="*/ 390 h 2271953"/>
                    <a:gd name="connsiteX3-135" fmla="*/ 6285315 w 6285315"/>
                    <a:gd name="connsiteY3-136" fmla="*/ 1444180 h 2271953"/>
                    <a:gd name="connsiteX0-137" fmla="*/ 19 w 6285315"/>
                    <a:gd name="connsiteY0-138" fmla="*/ 2282053 h 2282053"/>
                    <a:gd name="connsiteX1-139" fmla="*/ 2425585 w 6285315"/>
                    <a:gd name="connsiteY1-140" fmla="*/ 1319525 h 2282053"/>
                    <a:gd name="connsiteX2-141" fmla="*/ 4649021 w 6285315"/>
                    <a:gd name="connsiteY2-142" fmla="*/ 10490 h 2282053"/>
                    <a:gd name="connsiteX3-143" fmla="*/ 6285315 w 6285315"/>
                    <a:gd name="connsiteY3-144" fmla="*/ 1454280 h 2282053"/>
                    <a:gd name="connsiteX0-145" fmla="*/ 19 w 5753482"/>
                    <a:gd name="connsiteY0-146" fmla="*/ 2319564 h 2319564"/>
                    <a:gd name="connsiteX1-147" fmla="*/ 2425585 w 5753482"/>
                    <a:gd name="connsiteY1-148" fmla="*/ 1357036 h 2319564"/>
                    <a:gd name="connsiteX2-149" fmla="*/ 4649021 w 5753482"/>
                    <a:gd name="connsiteY2-150" fmla="*/ 48001 h 2319564"/>
                    <a:gd name="connsiteX3-151" fmla="*/ 5753482 w 5753482"/>
                    <a:gd name="connsiteY3-152" fmla="*/ 1010528 h 2319564"/>
                    <a:gd name="connsiteX0-153" fmla="*/ 19 w 5753482"/>
                    <a:gd name="connsiteY0-154" fmla="*/ 2277873 h 2277873"/>
                    <a:gd name="connsiteX1-155" fmla="*/ 2425585 w 5753482"/>
                    <a:gd name="connsiteY1-156" fmla="*/ 1315345 h 2277873"/>
                    <a:gd name="connsiteX2-157" fmla="*/ 4649021 w 5753482"/>
                    <a:gd name="connsiteY2-158" fmla="*/ 6310 h 2277873"/>
                    <a:gd name="connsiteX3-159" fmla="*/ 5753482 w 5753482"/>
                    <a:gd name="connsiteY3-160" fmla="*/ 968837 h 2277873"/>
                  </a:gdLst>
                  <a:ahLst/>
                  <a:cxnLst>
                    <a:cxn ang="0">
                      <a:pos x="connsiteX0-1" y="connsiteY0-2"/>
                    </a:cxn>
                    <a:cxn ang="0">
                      <a:pos x="connsiteX1-3" y="connsiteY1-4"/>
                    </a:cxn>
                    <a:cxn ang="0">
                      <a:pos x="connsiteX2-5" y="connsiteY2-6"/>
                    </a:cxn>
                    <a:cxn ang="0">
                      <a:pos x="connsiteX3-7" y="connsiteY3-8"/>
                    </a:cxn>
                  </a:cxnLst>
                  <a:rect l="l" t="t" r="r" b="b"/>
                  <a:pathLst>
                    <a:path w="5753482" h="2277873">
                      <a:moveTo>
                        <a:pt x="19" y="2277873"/>
                      </a:moveTo>
                      <a:cubicBezTo>
                        <a:pt x="-6399" y="1113216"/>
                        <a:pt x="1650751" y="1693939"/>
                        <a:pt x="2425585" y="1315345"/>
                      </a:cubicBezTo>
                      <a:cubicBezTo>
                        <a:pt x="3200419" y="936751"/>
                        <a:pt x="4094372" y="64061"/>
                        <a:pt x="4649021" y="6310"/>
                      </a:cubicBezTo>
                      <a:cubicBezTo>
                        <a:pt x="5203670" y="-51441"/>
                        <a:pt x="5560400" y="288652"/>
                        <a:pt x="5753482" y="968837"/>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Google Shape;3475;p71"/>
                <p:cNvPicPr preferRelativeResize="0"/>
                <p:nvPr/>
              </p:nvPicPr>
              <p:blipFill>
                <a:blip r:embed="rId6"/>
                <a:stretch>
                  <a:fillRect/>
                </a:stretch>
              </p:blipFill>
              <p:spPr>
                <a:xfrm>
                  <a:off x="608" y="654"/>
                  <a:ext cx="2648" cy="10146"/>
                </a:xfrm>
                <a:prstGeom prst="rect">
                  <a:avLst/>
                </a:prstGeom>
                <a:noFill/>
                <a:ln>
                  <a:noFill/>
                </a:ln>
              </p:spPr>
            </p:pic>
          </p:grpSp>
        </p:grpSp>
        <p:grpSp>
          <p:nvGrpSpPr>
            <p:cNvPr id="66" name="组合 65"/>
            <p:cNvGrpSpPr/>
            <p:nvPr/>
          </p:nvGrpSpPr>
          <p:grpSpPr>
            <a:xfrm>
              <a:off x="14064" y="-3249"/>
              <a:ext cx="11813" cy="8212"/>
              <a:chOff x="14064" y="-3249"/>
              <a:chExt cx="11813" cy="8212"/>
            </a:xfrm>
          </p:grpSpPr>
          <p:grpSp>
            <p:nvGrpSpPr>
              <p:cNvPr id="67" name="组合 66"/>
              <p:cNvGrpSpPr/>
              <p:nvPr/>
            </p:nvGrpSpPr>
            <p:grpSpPr>
              <a:xfrm flipH="1">
                <a:off x="14064" y="-3249"/>
                <a:ext cx="11813" cy="8212"/>
                <a:chOff x="-5790" y="-2921"/>
                <a:chExt cx="11813" cy="8212"/>
              </a:xfrm>
            </p:grpSpPr>
            <p:pic>
              <p:nvPicPr>
                <p:cNvPr id="68" name="Google Shape;3480;p71"/>
                <p:cNvPicPr preferRelativeResize="0"/>
                <p:nvPr/>
              </p:nvPicPr>
              <p:blipFill>
                <a:blip r:embed="rId7"/>
                <a:stretch>
                  <a:fillRect/>
                </a:stretch>
              </p:blipFill>
              <p:spPr>
                <a:xfrm rot="20443258" flipH="1">
                  <a:off x="-5790" y="-2921"/>
                  <a:ext cx="11813" cy="8212"/>
                </a:xfrm>
                <a:prstGeom prst="rect">
                  <a:avLst/>
                </a:prstGeom>
                <a:noFill/>
                <a:ln>
                  <a:noFill/>
                </a:ln>
              </p:spPr>
            </p:pic>
            <p:sp>
              <p:nvSpPr>
                <p:cNvPr id="69" name="任意多边形 68"/>
                <p:cNvSpPr/>
                <p:nvPr/>
              </p:nvSpPr>
              <p:spPr>
                <a:xfrm rot="11076794" flipH="1">
                  <a:off x="-1465" y="44"/>
                  <a:ext cx="6362" cy="3744"/>
                </a:xfrm>
                <a:custGeom>
                  <a:avLst/>
                  <a:gdLst>
                    <a:gd name="connsiteX0" fmla="*/ 914344 w 3556001"/>
                    <a:gd name="connsiteY0" fmla="*/ 1091 h 2346051"/>
                    <a:gd name="connsiteX1" fmla="*/ 2430863 w 3556001"/>
                    <a:gd name="connsiteY1" fmla="*/ 596106 h 2346051"/>
                    <a:gd name="connsiteX2" fmla="*/ 3438830 w 3556001"/>
                    <a:gd name="connsiteY2" fmla="*/ 2307077 h 2346051"/>
                    <a:gd name="connsiteX3" fmla="*/ 3401736 w 3556001"/>
                    <a:gd name="connsiteY3" fmla="*/ 2346051 h 2346051"/>
                    <a:gd name="connsiteX4" fmla="*/ 0 w 3556001"/>
                    <a:gd name="connsiteY4" fmla="*/ 2346051 h 2346051"/>
                    <a:gd name="connsiteX5" fmla="*/ 0 w 3556001"/>
                    <a:gd name="connsiteY5" fmla="*/ 199042 h 2346051"/>
                    <a:gd name="connsiteX6" fmla="*/ 98382 w 3556001"/>
                    <a:gd name="connsiteY6" fmla="*/ 151316 h 2346051"/>
                    <a:gd name="connsiteX7" fmla="*/ 914344 w 3556001"/>
                    <a:gd name="connsiteY7" fmla="*/ 1091 h 2346051"/>
                    <a:gd name="connsiteX0-1" fmla="*/ 914344 w 3560405"/>
                    <a:gd name="connsiteY0-2" fmla="*/ 1091 h 2346051"/>
                    <a:gd name="connsiteX1-3" fmla="*/ 2469465 w 3560405"/>
                    <a:gd name="connsiteY1-4" fmla="*/ 728614 h 2346051"/>
                    <a:gd name="connsiteX2-5" fmla="*/ 3438830 w 3560405"/>
                    <a:gd name="connsiteY2-6" fmla="*/ 2307077 h 2346051"/>
                    <a:gd name="connsiteX3-7" fmla="*/ 3401736 w 3560405"/>
                    <a:gd name="connsiteY3-8" fmla="*/ 2346051 h 2346051"/>
                    <a:gd name="connsiteX4-9" fmla="*/ 0 w 3560405"/>
                    <a:gd name="connsiteY4-10" fmla="*/ 2346051 h 2346051"/>
                    <a:gd name="connsiteX5-11" fmla="*/ 0 w 3560405"/>
                    <a:gd name="connsiteY5-12" fmla="*/ 199042 h 2346051"/>
                    <a:gd name="connsiteX6-13" fmla="*/ 98382 w 3560405"/>
                    <a:gd name="connsiteY6-14" fmla="*/ 151316 h 2346051"/>
                    <a:gd name="connsiteX7-15" fmla="*/ 914344 w 3560405"/>
                    <a:gd name="connsiteY7-16" fmla="*/ 1091 h 2346051"/>
                    <a:gd name="connsiteX0-17" fmla="*/ 914344 w 3401736"/>
                    <a:gd name="connsiteY0-18" fmla="*/ 1091 h 2346051"/>
                    <a:gd name="connsiteX1-19" fmla="*/ 2469465 w 3401736"/>
                    <a:gd name="connsiteY1-20" fmla="*/ 728614 h 2346051"/>
                    <a:gd name="connsiteX2-21" fmla="*/ 3013784 w 3401736"/>
                    <a:gd name="connsiteY2-22" fmla="*/ 1847630 h 2346051"/>
                    <a:gd name="connsiteX3-23" fmla="*/ 3401736 w 3401736"/>
                    <a:gd name="connsiteY3-24" fmla="*/ 2346051 h 2346051"/>
                    <a:gd name="connsiteX4-25" fmla="*/ 0 w 3401736"/>
                    <a:gd name="connsiteY4-26" fmla="*/ 2346051 h 2346051"/>
                    <a:gd name="connsiteX5-27" fmla="*/ 0 w 3401736"/>
                    <a:gd name="connsiteY5-28" fmla="*/ 199042 h 2346051"/>
                    <a:gd name="connsiteX6-29" fmla="*/ 98382 w 3401736"/>
                    <a:gd name="connsiteY6-30" fmla="*/ 151316 h 2346051"/>
                    <a:gd name="connsiteX7-31" fmla="*/ 914344 w 3401736"/>
                    <a:gd name="connsiteY7-32" fmla="*/ 1091 h 2346051"/>
                    <a:gd name="connsiteX0-33" fmla="*/ 914344 w 3143791"/>
                    <a:gd name="connsiteY0-34" fmla="*/ 1091 h 2346051"/>
                    <a:gd name="connsiteX1-35" fmla="*/ 2469465 w 3143791"/>
                    <a:gd name="connsiteY1-36" fmla="*/ 728614 h 2346051"/>
                    <a:gd name="connsiteX2-37" fmla="*/ 3013784 w 3143791"/>
                    <a:gd name="connsiteY2-38" fmla="*/ 1847630 h 2346051"/>
                    <a:gd name="connsiteX3-39" fmla="*/ 0 w 3143791"/>
                    <a:gd name="connsiteY3-40" fmla="*/ 2346051 h 2346051"/>
                    <a:gd name="connsiteX4-41" fmla="*/ 0 w 3143791"/>
                    <a:gd name="connsiteY4-42" fmla="*/ 199042 h 2346051"/>
                    <a:gd name="connsiteX5-43" fmla="*/ 98382 w 3143791"/>
                    <a:gd name="connsiteY5-44" fmla="*/ 151316 h 2346051"/>
                    <a:gd name="connsiteX6-45" fmla="*/ 914344 w 3143791"/>
                    <a:gd name="connsiteY6-46" fmla="*/ 1091 h 2346051"/>
                    <a:gd name="connsiteX0-47" fmla="*/ 0 w 3143791"/>
                    <a:gd name="connsiteY0-48" fmla="*/ 2346051 h 2405814"/>
                    <a:gd name="connsiteX1-49" fmla="*/ 0 w 3143791"/>
                    <a:gd name="connsiteY1-50" fmla="*/ 199042 h 2405814"/>
                    <a:gd name="connsiteX2-51" fmla="*/ 98382 w 3143791"/>
                    <a:gd name="connsiteY2-52" fmla="*/ 151316 h 2405814"/>
                    <a:gd name="connsiteX3-53" fmla="*/ 914344 w 3143791"/>
                    <a:gd name="connsiteY3-54" fmla="*/ 1091 h 2405814"/>
                    <a:gd name="connsiteX4-55" fmla="*/ 2469465 w 3143791"/>
                    <a:gd name="connsiteY4-56" fmla="*/ 728614 h 2405814"/>
                    <a:gd name="connsiteX5-57" fmla="*/ 3013784 w 3143791"/>
                    <a:gd name="connsiteY5-58" fmla="*/ 1847630 h 2405814"/>
                    <a:gd name="connsiteX6-59" fmla="*/ 57948 w 3143791"/>
                    <a:gd name="connsiteY6-60" fmla="*/ 2405814 h 2405814"/>
                    <a:gd name="connsiteX0-61" fmla="*/ 0 w 3143791"/>
                    <a:gd name="connsiteY0-62" fmla="*/ 2346051 h 2346051"/>
                    <a:gd name="connsiteX1-63" fmla="*/ 0 w 3143791"/>
                    <a:gd name="connsiteY1-64" fmla="*/ 199042 h 2346051"/>
                    <a:gd name="connsiteX2-65" fmla="*/ 98382 w 3143791"/>
                    <a:gd name="connsiteY2-66" fmla="*/ 151316 h 2346051"/>
                    <a:gd name="connsiteX3-67" fmla="*/ 914344 w 3143791"/>
                    <a:gd name="connsiteY3-68" fmla="*/ 1091 h 2346051"/>
                    <a:gd name="connsiteX4-69" fmla="*/ 2469465 w 3143791"/>
                    <a:gd name="connsiteY4-70" fmla="*/ 728614 h 2346051"/>
                    <a:gd name="connsiteX5-71" fmla="*/ 3013784 w 3143791"/>
                    <a:gd name="connsiteY5-72" fmla="*/ 1847630 h 2346051"/>
                    <a:gd name="connsiteX6-73" fmla="*/ 2212347 w 3143791"/>
                    <a:gd name="connsiteY6-74" fmla="*/ 2046590 h 2346051"/>
                    <a:gd name="connsiteX0-75" fmla="*/ 0 w 3180028"/>
                    <a:gd name="connsiteY0-76" fmla="*/ 538753 h 2046590"/>
                    <a:gd name="connsiteX1-77" fmla="*/ 36237 w 3180028"/>
                    <a:gd name="connsiteY1-78" fmla="*/ 199042 h 2046590"/>
                    <a:gd name="connsiteX2-79" fmla="*/ 134619 w 3180028"/>
                    <a:gd name="connsiteY2-80" fmla="*/ 151316 h 2046590"/>
                    <a:gd name="connsiteX3-81" fmla="*/ 950581 w 3180028"/>
                    <a:gd name="connsiteY3-82" fmla="*/ 1091 h 2046590"/>
                    <a:gd name="connsiteX4-83" fmla="*/ 2505702 w 3180028"/>
                    <a:gd name="connsiteY4-84" fmla="*/ 728614 h 2046590"/>
                    <a:gd name="connsiteX5-85" fmla="*/ 3050021 w 3180028"/>
                    <a:gd name="connsiteY5-86" fmla="*/ 1847630 h 2046590"/>
                    <a:gd name="connsiteX6-87" fmla="*/ 2248584 w 3180028"/>
                    <a:gd name="connsiteY6-88" fmla="*/ 2046590 h 2046590"/>
                    <a:gd name="connsiteX0-89" fmla="*/ 0 w 3180028"/>
                    <a:gd name="connsiteY0-90" fmla="*/ 538753 h 2046590"/>
                    <a:gd name="connsiteX1-91" fmla="*/ 134619 w 3180028"/>
                    <a:gd name="connsiteY1-92" fmla="*/ 151316 h 2046590"/>
                    <a:gd name="connsiteX2-93" fmla="*/ 950581 w 3180028"/>
                    <a:gd name="connsiteY2-94" fmla="*/ 1091 h 2046590"/>
                    <a:gd name="connsiteX3-95" fmla="*/ 2505702 w 3180028"/>
                    <a:gd name="connsiteY3-96" fmla="*/ 728614 h 2046590"/>
                    <a:gd name="connsiteX4-97" fmla="*/ 3050021 w 3180028"/>
                    <a:gd name="connsiteY4-98" fmla="*/ 1847630 h 2046590"/>
                    <a:gd name="connsiteX5-99" fmla="*/ 2248584 w 3180028"/>
                    <a:gd name="connsiteY5-100" fmla="*/ 2046590 h 2046590"/>
                    <a:gd name="connsiteX0-101" fmla="*/ 0 w 3045409"/>
                    <a:gd name="connsiteY0-102" fmla="*/ 151316 h 2046590"/>
                    <a:gd name="connsiteX1-103" fmla="*/ 815962 w 3045409"/>
                    <a:gd name="connsiteY1-104" fmla="*/ 1091 h 2046590"/>
                    <a:gd name="connsiteX2-105" fmla="*/ 2371083 w 3045409"/>
                    <a:gd name="connsiteY2-106" fmla="*/ 728614 h 2046590"/>
                    <a:gd name="connsiteX3-107" fmla="*/ 2915402 w 3045409"/>
                    <a:gd name="connsiteY3-108" fmla="*/ 1847630 h 2046590"/>
                    <a:gd name="connsiteX4-109" fmla="*/ 2113965 w 3045409"/>
                    <a:gd name="connsiteY4-110" fmla="*/ 2046590 h 2046590"/>
                    <a:gd name="connsiteX0-111" fmla="*/ 0 w 3045409"/>
                    <a:gd name="connsiteY0-112" fmla="*/ 151316 h 1847630"/>
                    <a:gd name="connsiteX1-113" fmla="*/ 815962 w 3045409"/>
                    <a:gd name="connsiteY1-114" fmla="*/ 1091 h 1847630"/>
                    <a:gd name="connsiteX2-115" fmla="*/ 2371083 w 3045409"/>
                    <a:gd name="connsiteY2-116" fmla="*/ 728614 h 1847630"/>
                    <a:gd name="connsiteX3-117" fmla="*/ 2915402 w 3045409"/>
                    <a:gd name="connsiteY3-118" fmla="*/ 1847630 h 1847630"/>
                  </a:gdLst>
                  <a:ahLst/>
                  <a:cxnLst>
                    <a:cxn ang="0">
                      <a:pos x="connsiteX0-1" y="connsiteY0-2"/>
                    </a:cxn>
                    <a:cxn ang="0">
                      <a:pos x="connsiteX1-3" y="connsiteY1-4"/>
                    </a:cxn>
                    <a:cxn ang="0">
                      <a:pos x="connsiteX2-5" y="connsiteY2-6"/>
                    </a:cxn>
                    <a:cxn ang="0">
                      <a:pos x="connsiteX3-7" y="connsiteY3-8"/>
                    </a:cxn>
                  </a:cxnLst>
                  <a:rect l="l" t="t" r="r" b="b"/>
                  <a:pathLst>
                    <a:path w="3045409" h="1847630">
                      <a:moveTo>
                        <a:pt x="0" y="151316"/>
                      </a:moveTo>
                      <a:cubicBezTo>
                        <a:pt x="257183" y="40829"/>
                        <a:pt x="533329" y="-8113"/>
                        <a:pt x="815962" y="1091"/>
                      </a:cubicBezTo>
                      <a:cubicBezTo>
                        <a:pt x="1324702" y="17657"/>
                        <a:pt x="2021176" y="420858"/>
                        <a:pt x="2371083" y="728614"/>
                      </a:cubicBezTo>
                      <a:cubicBezTo>
                        <a:pt x="2720990" y="1036370"/>
                        <a:pt x="3307350" y="1346069"/>
                        <a:pt x="2915402" y="184763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70" name="Google Shape;3482;p71"/>
              <p:cNvPicPr preferRelativeResize="0"/>
              <p:nvPr/>
            </p:nvPicPr>
            <p:blipFill>
              <a:blip r:embed="rId6"/>
              <a:stretch>
                <a:fillRect/>
              </a:stretch>
            </p:blipFill>
            <p:spPr>
              <a:xfrm rot="5400000">
                <a:off x="18158" y="-2885"/>
                <a:ext cx="2084" cy="7995"/>
              </a:xfrm>
              <a:prstGeom prst="rect">
                <a:avLst/>
              </a:prstGeom>
              <a:noFill/>
              <a:ln>
                <a:noFill/>
              </a:ln>
            </p:spPr>
          </p:pic>
        </p:grpSp>
      </p:grpSp>
      <p:sp>
        <p:nvSpPr>
          <p:cNvPr id="62" name="TextBox 11">
            <a:extLst>
              <a:ext uri="{FF2B5EF4-FFF2-40B4-BE49-F238E27FC236}">
                <a16:creationId xmlns:a16="http://schemas.microsoft.com/office/drawing/2014/main" id="{9DCCC7D9-3B6D-4C9A-B770-92FDD7CE0AF2}"/>
              </a:ext>
            </a:extLst>
          </p:cNvPr>
          <p:cNvSpPr txBox="1"/>
          <p:nvPr/>
        </p:nvSpPr>
        <p:spPr>
          <a:xfrm>
            <a:off x="-787105" y="208240"/>
            <a:ext cx="9994765" cy="1107996"/>
          </a:xfrm>
          <a:prstGeom prst="rect">
            <a:avLst/>
          </a:prstGeom>
          <a:noFill/>
        </p:spPr>
        <p:txBody>
          <a:bodyPr wrap="square" rtlCol="0">
            <a:spAutoFit/>
          </a:bodyPr>
          <a:lstStyle/>
          <a:p>
            <a:pPr algn="r" rtl="1"/>
            <a:r>
              <a:rPr lang="ar-SA" sz="6600" b="1" dirty="0" smtClean="0">
                <a:solidFill>
                  <a:srgbClr val="C00000"/>
                </a:solidFill>
                <a:latin typeface="Times New Roman" panose="02020603050405020304" pitchFamily="18" charset="0"/>
                <a:ea typeface="Schoolbell" panose="02000000000000000000" pitchFamily="2" charset="0"/>
                <a:cs typeface="Times New Roman" panose="02020603050405020304" pitchFamily="18" charset="0"/>
              </a:rPr>
              <a:t>أهداف الدرس :</a:t>
            </a:r>
            <a:endParaRPr lang="ar-SA" sz="6600" b="1" dirty="0">
              <a:solidFill>
                <a:srgbClr val="C00000"/>
              </a:solidFill>
              <a:latin typeface="Times New Roman" panose="02020603050405020304" pitchFamily="18" charset="0"/>
              <a:ea typeface="Schoolbell" panose="02000000000000000000" pitchFamily="2" charset="0"/>
              <a:cs typeface="Times New Roman" panose="02020603050405020304" pitchFamily="18" charset="0"/>
            </a:endParaRPr>
          </a:p>
        </p:txBody>
      </p:sp>
      <p:sp>
        <p:nvSpPr>
          <p:cNvPr id="78" name="Google Shape;311;p25"/>
          <p:cNvSpPr txBox="1">
            <a:spLocks/>
          </p:cNvSpPr>
          <p:nvPr/>
        </p:nvSpPr>
        <p:spPr>
          <a:xfrm>
            <a:off x="6158958" y="1832210"/>
            <a:ext cx="2006162" cy="1180907"/>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1"/>
              </a:buClr>
              <a:buSzPts val="2600"/>
              <a:buFont typeface="Aldrich"/>
              <a:buNone/>
              <a:defRPr sz="2600" b="1" i="1" u="none" strike="noStrike" cap="none">
                <a:solidFill>
                  <a:schemeClr val="dk1"/>
                </a:solidFill>
                <a:latin typeface="Playfair Display"/>
                <a:ea typeface="Playfair Display"/>
                <a:cs typeface="Playfair Display"/>
                <a:sym typeface="Playfair Display"/>
              </a:defRPr>
            </a:lvl1pPr>
            <a:lvl2pPr marR="0" lvl="1"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2pPr>
            <a:lvl3pPr marR="0" lvl="2"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3pPr>
            <a:lvl4pPr marR="0" lvl="3"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4pPr>
            <a:lvl5pPr marR="0" lvl="4"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5pPr>
            <a:lvl6pPr marR="0" lvl="5"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6pPr>
            <a:lvl7pPr marR="0" lvl="6"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7pPr>
            <a:lvl8pPr marR="0" lvl="7"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8pPr>
            <a:lvl9pPr marR="0" lvl="8"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9pPr>
          </a:lstStyle>
          <a:p>
            <a:pPr marL="0" marR="0" lvl="0" indent="0" algn="ctr" defTabSz="914400" rtl="0" eaLnBrk="1" fontAlgn="auto" latinLnBrk="0" hangingPunct="1">
              <a:lnSpc>
                <a:spcPct val="100000"/>
              </a:lnSpc>
              <a:spcBef>
                <a:spcPts val="0"/>
              </a:spcBef>
              <a:spcAft>
                <a:spcPts val="0"/>
              </a:spcAft>
              <a:buClr>
                <a:srgbClr val="000000"/>
              </a:buClr>
              <a:buSzPts val="2600"/>
              <a:buFont typeface="Aldrich"/>
              <a:buNone/>
              <a:tabLst/>
              <a:defRPr/>
            </a:pPr>
            <a:r>
              <a:rPr kumimoji="0" lang="ar-SA" sz="2600" b="1" i="1" u="none" strike="noStrike" kern="0" cap="none" spc="0" normalizeH="0" baseline="0" noProof="0" dirty="0" smtClean="0">
                <a:ln>
                  <a:noFill/>
                </a:ln>
                <a:solidFill>
                  <a:srgbClr val="C00000"/>
                </a:solidFill>
                <a:effectLst/>
                <a:uLnTx/>
                <a:uFillTx/>
                <a:latin typeface="Playfair Display"/>
                <a:cs typeface="Times New Roman" panose="02020603050405020304" pitchFamily="18" charset="0"/>
                <a:sym typeface="Playfair Display"/>
              </a:rPr>
              <a:t>أنواع الجمل الشرطية</a:t>
            </a:r>
            <a:endParaRPr kumimoji="0" lang="ar-SA" sz="2600" b="1" i="1" u="none" strike="noStrike" kern="0" cap="none" spc="0" normalizeH="0" baseline="0" noProof="0" dirty="0">
              <a:ln>
                <a:noFill/>
              </a:ln>
              <a:solidFill>
                <a:srgbClr val="C00000"/>
              </a:solidFill>
              <a:effectLst/>
              <a:uLnTx/>
              <a:uFillTx/>
              <a:latin typeface="Playfair Display"/>
              <a:cs typeface="Times New Roman" panose="02020603050405020304" pitchFamily="18" charset="0"/>
              <a:sym typeface="Playfair Display"/>
            </a:endParaRPr>
          </a:p>
        </p:txBody>
      </p:sp>
      <p:sp>
        <p:nvSpPr>
          <p:cNvPr id="79" name="Google Shape;311;p25"/>
          <p:cNvSpPr txBox="1">
            <a:spLocks/>
          </p:cNvSpPr>
          <p:nvPr/>
        </p:nvSpPr>
        <p:spPr>
          <a:xfrm>
            <a:off x="2949242" y="1849610"/>
            <a:ext cx="2376800" cy="92292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1"/>
              </a:buClr>
              <a:buSzPts val="2600"/>
              <a:buFont typeface="Aldrich"/>
              <a:buNone/>
              <a:defRPr sz="2600" b="1" i="1" u="none" strike="noStrike" cap="none">
                <a:solidFill>
                  <a:schemeClr val="dk1"/>
                </a:solidFill>
                <a:latin typeface="Playfair Display"/>
                <a:ea typeface="Playfair Display"/>
                <a:cs typeface="Playfair Display"/>
                <a:sym typeface="Playfair Display"/>
              </a:defRPr>
            </a:lvl1pPr>
            <a:lvl2pPr marR="0" lvl="1"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2pPr>
            <a:lvl3pPr marR="0" lvl="2"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3pPr>
            <a:lvl4pPr marR="0" lvl="3"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4pPr>
            <a:lvl5pPr marR="0" lvl="4"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5pPr>
            <a:lvl6pPr marR="0" lvl="5"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6pPr>
            <a:lvl7pPr marR="0" lvl="6"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7pPr>
            <a:lvl8pPr marR="0" lvl="7"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8pPr>
            <a:lvl9pPr marR="0" lvl="8"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9pPr>
          </a:lstStyle>
          <a:p>
            <a:pPr marL="0" marR="0" lvl="0" indent="0" algn="ctr" defTabSz="914400" rtl="1" eaLnBrk="1" fontAlgn="auto" latinLnBrk="0" hangingPunct="1">
              <a:lnSpc>
                <a:spcPct val="100000"/>
              </a:lnSpc>
              <a:spcBef>
                <a:spcPts val="0"/>
              </a:spcBef>
              <a:spcAft>
                <a:spcPts val="0"/>
              </a:spcAft>
              <a:buClr>
                <a:srgbClr val="000000"/>
              </a:buClr>
              <a:buSzPts val="2600"/>
              <a:buFont typeface="Aldrich"/>
              <a:buNone/>
              <a:tabLst/>
              <a:defRPr/>
            </a:pPr>
            <a:r>
              <a:rPr kumimoji="0" lang="ar-SA" sz="2600" b="1" i="1" u="none" strike="noStrike" kern="0" cap="none" spc="0" normalizeH="0" baseline="0" noProof="0" dirty="0" smtClean="0">
                <a:ln>
                  <a:noFill/>
                </a:ln>
                <a:solidFill>
                  <a:srgbClr val="C00000"/>
                </a:solidFill>
                <a:effectLst/>
                <a:uLnTx/>
                <a:uFillTx/>
                <a:latin typeface="Playfair Display"/>
                <a:cs typeface="Times New Roman" panose="02020603050405020304" pitchFamily="18" charset="0"/>
                <a:sym typeface="Playfair Display"/>
              </a:rPr>
              <a:t>المعاملات الشرطية في بايثون</a:t>
            </a:r>
            <a:endParaRPr kumimoji="0" lang="ar-SA" sz="2600" b="1" i="1" u="none" strike="noStrike" kern="0" cap="none" spc="0" normalizeH="0" baseline="0" noProof="0" dirty="0">
              <a:ln>
                <a:noFill/>
              </a:ln>
              <a:solidFill>
                <a:srgbClr val="C00000"/>
              </a:solidFill>
              <a:effectLst/>
              <a:uLnTx/>
              <a:uFillTx/>
              <a:latin typeface="Playfair Display"/>
              <a:cs typeface="Times New Roman" panose="02020603050405020304" pitchFamily="18" charset="0"/>
              <a:sym typeface="Playfair Display"/>
            </a:endParaRPr>
          </a:p>
        </p:txBody>
      </p:sp>
      <p:sp>
        <p:nvSpPr>
          <p:cNvPr id="81" name="Google Shape;311;p25"/>
          <p:cNvSpPr txBox="1">
            <a:spLocks/>
          </p:cNvSpPr>
          <p:nvPr/>
        </p:nvSpPr>
        <p:spPr>
          <a:xfrm>
            <a:off x="9552080" y="1916594"/>
            <a:ext cx="2216296" cy="1129812"/>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1"/>
              </a:buClr>
              <a:buSzPts val="2600"/>
              <a:buFont typeface="Aldrich"/>
              <a:buNone/>
              <a:defRPr sz="2600" b="1" i="1" u="none" strike="noStrike" cap="none">
                <a:solidFill>
                  <a:schemeClr val="dk1"/>
                </a:solidFill>
                <a:latin typeface="Playfair Display"/>
                <a:ea typeface="Playfair Display"/>
                <a:cs typeface="Playfair Display"/>
                <a:sym typeface="Playfair Display"/>
              </a:defRPr>
            </a:lvl1pPr>
            <a:lvl2pPr marR="0" lvl="1"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2pPr>
            <a:lvl3pPr marR="0" lvl="2"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3pPr>
            <a:lvl4pPr marR="0" lvl="3"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4pPr>
            <a:lvl5pPr marR="0" lvl="4"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5pPr>
            <a:lvl6pPr marR="0" lvl="5"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6pPr>
            <a:lvl7pPr marR="0" lvl="6"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7pPr>
            <a:lvl8pPr marR="0" lvl="7"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8pPr>
            <a:lvl9pPr marR="0" lvl="8"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9pPr>
          </a:lstStyle>
          <a:p>
            <a:pPr marL="0" marR="0" lvl="0" indent="0" algn="ctr" defTabSz="914400" rtl="1" eaLnBrk="1" fontAlgn="auto" latinLnBrk="0" hangingPunct="1">
              <a:lnSpc>
                <a:spcPct val="100000"/>
              </a:lnSpc>
              <a:spcBef>
                <a:spcPts val="0"/>
              </a:spcBef>
              <a:spcAft>
                <a:spcPts val="0"/>
              </a:spcAft>
              <a:buClr>
                <a:srgbClr val="000000"/>
              </a:buClr>
              <a:buSzPts val="2600"/>
              <a:buFont typeface="Aldrich"/>
              <a:buNone/>
              <a:tabLst/>
              <a:defRPr/>
            </a:pPr>
            <a:r>
              <a:rPr kumimoji="0" lang="ar-SA" sz="2600" b="1" i="1" u="none" strike="noStrike" kern="0" cap="none" spc="0" normalizeH="0" baseline="0" noProof="0" dirty="0" smtClean="0">
                <a:ln>
                  <a:noFill/>
                </a:ln>
                <a:solidFill>
                  <a:srgbClr val="000000"/>
                </a:solidFill>
                <a:effectLst/>
                <a:uLnTx/>
                <a:uFillTx/>
                <a:latin typeface="Playfair Display"/>
                <a:cs typeface="Times New Roman" panose="02020603050405020304" pitchFamily="18" charset="0"/>
                <a:sym typeface="Playfair Display"/>
              </a:rPr>
              <a:t>الادخال</a:t>
            </a:r>
            <a:endParaRPr kumimoji="0" lang="ar-SA" sz="2600" b="1" i="1" u="none" strike="noStrike" kern="0" cap="none" spc="0" normalizeH="0" baseline="0" noProof="0" dirty="0">
              <a:ln>
                <a:noFill/>
              </a:ln>
              <a:solidFill>
                <a:srgbClr val="000000"/>
              </a:solidFill>
              <a:effectLst/>
              <a:uLnTx/>
              <a:uFillTx/>
              <a:latin typeface="Playfair Display"/>
              <a:cs typeface="Times New Roman" panose="02020603050405020304" pitchFamily="18" charset="0"/>
              <a:sym typeface="Playfair Display"/>
            </a:endParaRPr>
          </a:p>
        </p:txBody>
      </p:sp>
      <p:sp>
        <p:nvSpPr>
          <p:cNvPr id="87" name="Google Shape;311;p25"/>
          <p:cNvSpPr txBox="1">
            <a:spLocks/>
          </p:cNvSpPr>
          <p:nvPr/>
        </p:nvSpPr>
        <p:spPr>
          <a:xfrm>
            <a:off x="8831405" y="2946619"/>
            <a:ext cx="3104700" cy="155296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1"/>
              </a:buClr>
              <a:buSzPts val="2600"/>
              <a:buFont typeface="Aldrich"/>
              <a:buNone/>
              <a:defRPr sz="2600" b="1" i="1" u="none" strike="noStrike" cap="none">
                <a:solidFill>
                  <a:schemeClr val="dk1"/>
                </a:solidFill>
                <a:latin typeface="Playfair Display"/>
                <a:ea typeface="Playfair Display"/>
                <a:cs typeface="Playfair Display"/>
                <a:sym typeface="Playfair Display"/>
              </a:defRPr>
            </a:lvl1pPr>
            <a:lvl2pPr marR="0" lvl="1"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2pPr>
            <a:lvl3pPr marR="0" lvl="2"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3pPr>
            <a:lvl4pPr marR="0" lvl="3"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4pPr>
            <a:lvl5pPr marR="0" lvl="4"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5pPr>
            <a:lvl6pPr marR="0" lvl="5"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6pPr>
            <a:lvl7pPr marR="0" lvl="6"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7pPr>
            <a:lvl8pPr marR="0" lvl="7"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8pPr>
            <a:lvl9pPr marR="0" lvl="8"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9pPr>
          </a:lstStyle>
          <a:p>
            <a:pPr marL="457200" marR="0" lvl="0" indent="-457200" algn="r" defTabSz="914400" rtl="1" eaLnBrk="1" fontAlgn="auto" latinLnBrk="0" hangingPunct="1">
              <a:lnSpc>
                <a:spcPct val="100000"/>
              </a:lnSpc>
              <a:spcBef>
                <a:spcPts val="0"/>
              </a:spcBef>
              <a:spcAft>
                <a:spcPts val="0"/>
              </a:spcAft>
              <a:buClr>
                <a:srgbClr val="000000"/>
              </a:buClr>
              <a:buSzPts val="2600"/>
              <a:buFont typeface="Aldrich"/>
              <a:buAutoNum type="arabicPeriod"/>
              <a:tabLst/>
              <a:defRPr/>
            </a:pPr>
            <a:r>
              <a:rPr kumimoji="0" lang="ar-SA" sz="2400" b="1" i="1" u="none" strike="noStrike" kern="0" cap="none" spc="0" normalizeH="0" baseline="0" noProof="0" dirty="0" smtClean="0">
                <a:ln>
                  <a:noFill/>
                </a:ln>
                <a:solidFill>
                  <a:srgbClr val="0070C0"/>
                </a:solidFill>
                <a:effectLst/>
                <a:uLnTx/>
                <a:uFillTx/>
                <a:latin typeface="Playfair Display"/>
                <a:cs typeface="Times New Roman" panose="02020603050405020304" pitchFamily="18" charset="0"/>
                <a:sym typeface="Playfair Display"/>
              </a:rPr>
              <a:t>تطبيقات المستشعرات </a:t>
            </a:r>
          </a:p>
          <a:p>
            <a:pPr marL="457200" marR="0" lvl="0" indent="-457200" algn="r" defTabSz="914400" rtl="1" eaLnBrk="1" fontAlgn="auto" latinLnBrk="0" hangingPunct="1">
              <a:lnSpc>
                <a:spcPct val="100000"/>
              </a:lnSpc>
              <a:spcBef>
                <a:spcPts val="0"/>
              </a:spcBef>
              <a:spcAft>
                <a:spcPts val="0"/>
              </a:spcAft>
              <a:buClr>
                <a:srgbClr val="000000"/>
              </a:buClr>
              <a:buSzPts val="2600"/>
              <a:buFont typeface="Aldrich"/>
              <a:buAutoNum type="arabicPeriod"/>
              <a:tabLst/>
              <a:defRPr/>
            </a:pPr>
            <a:r>
              <a:rPr lang="ar-SA" sz="2400" kern="0" dirty="0" smtClean="0">
                <a:solidFill>
                  <a:srgbClr val="0070C0"/>
                </a:solidFill>
                <a:cs typeface="Times New Roman" panose="02020603050405020304" pitchFamily="18" charset="0"/>
              </a:rPr>
              <a:t>برنامج الحرارة </a:t>
            </a:r>
            <a:endParaRPr kumimoji="0" lang="ar-SA" sz="2400" b="1" i="1" u="none" strike="noStrike" kern="0" cap="none" spc="0" normalizeH="0" baseline="0" noProof="0" dirty="0" smtClean="0">
              <a:ln>
                <a:noFill/>
              </a:ln>
              <a:solidFill>
                <a:srgbClr val="0070C0"/>
              </a:solidFill>
              <a:effectLst/>
              <a:uLnTx/>
              <a:uFillTx/>
              <a:latin typeface="Playfair Display"/>
              <a:cs typeface="Times New Roman" panose="02020603050405020304" pitchFamily="18" charset="0"/>
              <a:sym typeface="Playfair Display"/>
            </a:endParaRPr>
          </a:p>
        </p:txBody>
      </p:sp>
      <p:sp>
        <p:nvSpPr>
          <p:cNvPr id="28" name="Google Shape;311;p25"/>
          <p:cNvSpPr txBox="1">
            <a:spLocks/>
          </p:cNvSpPr>
          <p:nvPr/>
        </p:nvSpPr>
        <p:spPr>
          <a:xfrm>
            <a:off x="5487285" y="2822005"/>
            <a:ext cx="2767374" cy="171232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1"/>
              </a:buClr>
              <a:buSzPts val="2600"/>
              <a:buFont typeface="Aldrich"/>
              <a:buNone/>
              <a:defRPr sz="2600" b="1" i="1" u="none" strike="noStrike" cap="none">
                <a:solidFill>
                  <a:schemeClr val="dk1"/>
                </a:solidFill>
                <a:latin typeface="Playfair Display"/>
                <a:ea typeface="Playfair Display"/>
                <a:cs typeface="Playfair Display"/>
                <a:sym typeface="Playfair Display"/>
              </a:defRPr>
            </a:lvl1pPr>
            <a:lvl2pPr marR="0" lvl="1"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2pPr>
            <a:lvl3pPr marR="0" lvl="2"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3pPr>
            <a:lvl4pPr marR="0" lvl="3"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4pPr>
            <a:lvl5pPr marR="0" lvl="4"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5pPr>
            <a:lvl6pPr marR="0" lvl="5"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6pPr>
            <a:lvl7pPr marR="0" lvl="6"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7pPr>
            <a:lvl8pPr marR="0" lvl="7"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8pPr>
            <a:lvl9pPr marR="0" lvl="8" algn="l" rtl="0">
              <a:lnSpc>
                <a:spcPct val="100000"/>
              </a:lnSpc>
              <a:spcBef>
                <a:spcPts val="0"/>
              </a:spcBef>
              <a:spcAft>
                <a:spcPts val="0"/>
              </a:spcAft>
              <a:buClr>
                <a:schemeClr val="dk1"/>
              </a:buClr>
              <a:buSzPts val="2600"/>
              <a:buFont typeface="Abril Fatface"/>
              <a:buNone/>
              <a:defRPr sz="2600" b="0" i="0" u="none" strike="noStrike" cap="none">
                <a:solidFill>
                  <a:schemeClr val="dk1"/>
                </a:solidFill>
                <a:latin typeface="Abril Fatface"/>
                <a:ea typeface="Abril Fatface"/>
                <a:cs typeface="Abril Fatface"/>
                <a:sym typeface="Abril Fatface"/>
              </a:defRPr>
            </a:lvl9pPr>
          </a:lstStyle>
          <a:p>
            <a:pPr marR="0" lvl="0" algn="r" defTabSz="914400" rtl="1" eaLnBrk="1" fontAlgn="auto" latinLnBrk="0" hangingPunct="1">
              <a:lnSpc>
                <a:spcPct val="100000"/>
              </a:lnSpc>
              <a:spcBef>
                <a:spcPts val="0"/>
              </a:spcBef>
              <a:spcAft>
                <a:spcPts val="0"/>
              </a:spcAft>
              <a:buClr>
                <a:srgbClr val="000000"/>
              </a:buClr>
              <a:buSzPts val="2600"/>
              <a:tabLst/>
              <a:defRPr/>
            </a:pPr>
            <a:r>
              <a:rPr kumimoji="0" lang="ar-SA" sz="2400" b="1" i="1" u="none" strike="noStrike" kern="0" cap="none" spc="0" normalizeH="0" baseline="0" noProof="0" dirty="0" smtClean="0">
                <a:ln>
                  <a:noFill/>
                </a:ln>
                <a:solidFill>
                  <a:srgbClr val="0070C0"/>
                </a:solidFill>
                <a:effectLst/>
                <a:uLnTx/>
                <a:uFillTx/>
                <a:latin typeface="Playfair Display"/>
                <a:cs typeface="Times New Roman" panose="02020603050405020304" pitchFamily="18" charset="0"/>
                <a:sym typeface="Playfair Display"/>
              </a:rPr>
              <a:t>تطبيقات على</a:t>
            </a:r>
            <a:r>
              <a:rPr kumimoji="0" lang="ar-SA" sz="2400" b="1" i="1" u="none" strike="noStrike" kern="0" cap="none" spc="0" normalizeH="0" noProof="0" dirty="0" smtClean="0">
                <a:ln>
                  <a:noFill/>
                </a:ln>
                <a:solidFill>
                  <a:srgbClr val="0070C0"/>
                </a:solidFill>
                <a:effectLst/>
                <a:uLnTx/>
                <a:uFillTx/>
                <a:latin typeface="Playfair Display"/>
                <a:cs typeface="Times New Roman" panose="02020603050405020304" pitchFamily="18" charset="0"/>
                <a:sym typeface="Playfair Display"/>
              </a:rPr>
              <a:t> كل نوع</a:t>
            </a:r>
            <a:endParaRPr kumimoji="0" lang="ar-SA" sz="2400" b="1" i="1" u="none" strike="noStrike" kern="0" cap="none" spc="0" normalizeH="0" baseline="0" noProof="0" dirty="0" smtClean="0">
              <a:ln>
                <a:noFill/>
              </a:ln>
              <a:solidFill>
                <a:srgbClr val="0070C0"/>
              </a:solidFill>
              <a:effectLst/>
              <a:uLnTx/>
              <a:uFillTx/>
              <a:latin typeface="Playfair Display"/>
              <a:cs typeface="Times New Roman" panose="02020603050405020304" pitchFamily="18" charset="0"/>
              <a:sym typeface="Playfair Display"/>
            </a:endParaRPr>
          </a:p>
        </p:txBody>
      </p:sp>
    </p:spTree>
    <p:custDataLst>
      <p:tags r:id="rId1"/>
    </p:custDataLst>
    <p:extLst>
      <p:ext uri="{BB962C8B-B14F-4D97-AF65-F5344CB8AC3E}">
        <p14:creationId xmlns:p14="http://schemas.microsoft.com/office/powerpoint/2010/main" val="36280011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box(in)">
                                      <p:cBhvr>
                                        <p:cTn id="7" dur="2000"/>
                                        <p:tgtEl>
                                          <p:spTgt spid="7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9"/>
                                        </p:tgtEl>
                                        <p:attrNameLst>
                                          <p:attrName>style.visibility</p:attrName>
                                        </p:attrNameLst>
                                      </p:cBhvr>
                                      <p:to>
                                        <p:strVal val="visible"/>
                                      </p:to>
                                    </p:set>
                                    <p:animEffect transition="in" filter="barn(inVertical)">
                                      <p:cBhvr>
                                        <p:cTn id="12" dur="500"/>
                                        <p:tgtEl>
                                          <p:spTgt spid="7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8"/>
                                        </p:tgtEl>
                                        <p:attrNameLst>
                                          <p:attrName>style.visibility</p:attrName>
                                        </p:attrNameLst>
                                      </p:cBhvr>
                                      <p:to>
                                        <p:strVal val="visible"/>
                                      </p:to>
                                    </p:set>
                                    <p:animEffect transition="in" filter="barn(inVertical)">
                                      <p:cBhvr>
                                        <p:cTn id="17" dur="500"/>
                                        <p:tgtEl>
                                          <p:spTgt spid="7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barn(inVertical)">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1"/>
                                        </p:tgtEl>
                                        <p:attrNameLst>
                                          <p:attrName>style.visibility</p:attrName>
                                        </p:attrNameLst>
                                      </p:cBhvr>
                                      <p:to>
                                        <p:strVal val="visible"/>
                                      </p:to>
                                    </p:set>
                                    <p:animEffect transition="in" filter="barn(inVertical)">
                                      <p:cBhvr>
                                        <p:cTn id="27" dur="500"/>
                                        <p:tgtEl>
                                          <p:spTgt spid="8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7"/>
                                        </p:tgtEl>
                                        <p:attrNameLst>
                                          <p:attrName>style.visibility</p:attrName>
                                        </p:attrNameLst>
                                      </p:cBhvr>
                                      <p:to>
                                        <p:strVal val="visible"/>
                                      </p:to>
                                    </p:set>
                                    <p:animEffect transition="in" filter="barn(inVertical)">
                                      <p:cBhvr>
                                        <p:cTn id="32"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P spid="79" grpId="0"/>
      <p:bldP spid="81" grpId="0"/>
      <p:bldP spid="87" grpId="0"/>
      <p:bldP spid="28"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0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0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9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9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9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9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9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9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9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9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9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3564</TotalTime>
  <Words>925</Words>
  <Application>Microsoft Office PowerPoint</Application>
  <PresentationFormat>Widescreen</PresentationFormat>
  <Paragraphs>181</Paragraphs>
  <Slides>40</Slides>
  <Notes>13</Notes>
  <HiddenSlides>0</HiddenSlides>
  <MMClips>6</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40</vt:i4>
      </vt:variant>
    </vt:vector>
  </HeadingPairs>
  <TitlesOfParts>
    <vt:vector size="56" baseType="lpstr">
      <vt:lpstr>微软雅黑</vt:lpstr>
      <vt:lpstr>Aldrich</vt:lpstr>
      <vt:lpstr>Arial</vt:lpstr>
      <vt:lpstr>Bodoni MT Black</vt:lpstr>
      <vt:lpstr>Calibri</vt:lpstr>
      <vt:lpstr>Catamaran SemiBold</vt:lpstr>
      <vt:lpstr>Lato Light</vt:lpstr>
      <vt:lpstr>Open Sans</vt:lpstr>
      <vt:lpstr>Overpass Black</vt:lpstr>
      <vt:lpstr>Playfair Display</vt:lpstr>
      <vt:lpstr>Poppins</vt:lpstr>
      <vt:lpstr>Sakkal Majalla</vt:lpstr>
      <vt:lpstr>Schoolbell</vt:lpstr>
      <vt:lpstr>Times New Roman</vt:lpstr>
      <vt:lpstr>Wingdings</vt:lpstr>
      <vt:lpstr>Office 主题​​</vt:lpstr>
      <vt:lpstr>السلام عليكم ورحمة الله وبركاته</vt:lpstr>
      <vt:lpstr>PowerPoint Presentation</vt:lpstr>
      <vt:lpstr>PowerPoint Presentation</vt:lpstr>
      <vt:lpstr>PowerPoint Presentation</vt:lpstr>
      <vt:lpstr>PowerPoint Presentation</vt:lpstr>
      <vt:lpstr>الوحدة الثالثة البرمجة بواسطة المايكروبت</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asus</dc:creator>
  <cp:lastModifiedBy>asus</cp:lastModifiedBy>
  <cp:revision>270</cp:revision>
  <dcterms:created xsi:type="dcterms:W3CDTF">2019-06-19T02:08:00Z</dcterms:created>
  <dcterms:modified xsi:type="dcterms:W3CDTF">2022-05-25T17:53:23Z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2052-11.1.0.10700</vt:lpwstr>
  </property>
  <property fmtid="{D5CDD505-2E9C-101B-9397-08002B2CF9AE}" pid="3" name="ICV">
    <vt:lpwstr>D27CDC184D9141DD887CC5F40963AEC4</vt:lpwstr>
  </property>
</Properties>
</file>